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7"/>
  </p:notesMasterIdLst>
  <p:sldIdLst>
    <p:sldId id="256" r:id="rId5"/>
    <p:sldId id="258" r:id="rId6"/>
    <p:sldId id="301" r:id="rId7"/>
    <p:sldId id="262" r:id="rId8"/>
    <p:sldId id="306" r:id="rId9"/>
    <p:sldId id="302" r:id="rId10"/>
    <p:sldId id="303" r:id="rId11"/>
    <p:sldId id="305" r:id="rId12"/>
    <p:sldId id="264" r:id="rId13"/>
    <p:sldId id="307" r:id="rId14"/>
    <p:sldId id="313" r:id="rId15"/>
    <p:sldId id="319" r:id="rId16"/>
    <p:sldId id="308" r:id="rId17"/>
    <p:sldId id="309" r:id="rId18"/>
    <p:sldId id="310" r:id="rId19"/>
    <p:sldId id="311" r:id="rId20"/>
    <p:sldId id="316" r:id="rId21"/>
    <p:sldId id="315" r:id="rId22"/>
    <p:sldId id="321" r:id="rId23"/>
    <p:sldId id="314" r:id="rId24"/>
    <p:sldId id="320" r:id="rId25"/>
    <p:sldId id="312" r:id="rId26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8"/>
      <p:bold r:id="rId29"/>
    </p:embeddedFont>
    <p:embeddedFont>
      <p:font typeface="Palanquin Dark" panose="020B0604020202020204" charset="0"/>
      <p:regular r:id="rId30"/>
      <p:bold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oppins Black" panose="00000A00000000000000" pitchFamily="2" charset="0"/>
      <p:bold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67D554-AAE0-4EC9-9AC4-2633F10CD310}">
  <a:tblStyle styleId="{1867D554-AAE0-4EC9-9AC4-2633F10CD3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9" autoAdjust="0"/>
    <p:restoredTop sz="83666" autoAdjust="0"/>
  </p:normalViewPr>
  <p:slideViewPr>
    <p:cSldViewPr snapToGrid="0">
      <p:cViewPr>
        <p:scale>
          <a:sx n="101" d="100"/>
          <a:sy n="101" d="100"/>
        </p:scale>
        <p:origin x="104" y="584"/>
      </p:cViewPr>
      <p:guideLst/>
    </p:cSldViewPr>
  </p:slideViewPr>
  <p:outlineViewPr>
    <p:cViewPr>
      <p:scale>
        <a:sx n="33" d="100"/>
        <a:sy n="33" d="100"/>
      </p:scale>
      <p:origin x="0" y="-12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06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As Cadeias de Abastecimento Tradicional seguem um caminho linear e é inflexível.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30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a4b3b7ab8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a4b3b7ab8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0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Maximizar a performance de um ativo individual.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Aumentar a performance de uma linha de produção, isto é, de </a:t>
            </a:r>
            <a:r>
              <a:rPr lang="pt-PT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agentes</a:t>
            </a: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/ativos que são dependentes entre si.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Otimizar a performance de uma fábrica criando um </a:t>
            </a:r>
            <a:r>
              <a:rPr lang="pt-PT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sistema </a:t>
            </a:r>
            <a:r>
              <a:rPr lang="pt-PT" sz="1800" b="1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multi-agente</a:t>
            </a: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com comunicação estruturada, capaz de interpretar o ambiente.</a:t>
            </a:r>
          </a:p>
          <a:p>
            <a:pPr rtl="0" fontAlgn="base">
              <a:spcBef>
                <a:spcPts val="10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Criação de uma rede, onde cada fábrica partilha informações em tempo real, formando um </a:t>
            </a:r>
            <a:r>
              <a:rPr lang="pt-PT" sz="1800" b="0" i="0" u="sng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ecossistema onde todos os seus agentes comunicam/cooperam entre si.</a:t>
            </a:r>
            <a:endParaRPr lang="pt-PT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8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575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b3b7ab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b3b7ab8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493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b3b7ab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b3b7ab8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6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25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25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66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9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000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44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1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51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7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303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59" r:id="rId5"/>
    <p:sldLayoutId id="2147483660" r:id="rId6"/>
    <p:sldLayoutId id="2147483662" r:id="rId7"/>
    <p:sldLayoutId id="2147483663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dULXWqtkD0?start=1&amp;feature=oembed" TargetMode="Externa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45750" y="101842"/>
            <a:ext cx="4058543" cy="390475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489251" y="2270338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489251" y="1395838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Indústria 4.0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489251" y="3405893"/>
            <a:ext cx="3568556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Poppins"/>
                <a:ea typeface="Poppins"/>
                <a:cs typeface="Poppins"/>
                <a:sym typeface="Poppins"/>
              </a:rPr>
              <a:t>Agentes e Sistemas Multiagente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224;p26">
            <a:extLst>
              <a:ext uri="{FF2B5EF4-FFF2-40B4-BE49-F238E27FC236}">
                <a16:creationId xmlns:a16="http://schemas.microsoft.com/office/drawing/2014/main" id="{D967B56D-12C9-4966-A495-159FFEE24F23}"/>
              </a:ext>
            </a:extLst>
          </p:cNvPr>
          <p:cNvSpPr txBox="1">
            <a:spLocks/>
          </p:cNvSpPr>
          <p:nvPr/>
        </p:nvSpPr>
        <p:spPr>
          <a:xfrm>
            <a:off x="6540976" y="4095727"/>
            <a:ext cx="2343802" cy="90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pt-PT" sz="1200" dirty="0"/>
              <a:t> Ana Filipa Pereira  PG46978</a:t>
            </a:r>
          </a:p>
          <a:p>
            <a:pPr marL="0" indent="0" algn="ctr"/>
            <a:r>
              <a:rPr lang="pt-PT" sz="1200" dirty="0"/>
              <a:t>Carolina Santejo   PG47102</a:t>
            </a:r>
          </a:p>
          <a:p>
            <a:pPr marL="0" indent="0" algn="ctr"/>
            <a:r>
              <a:rPr lang="pt-PT" sz="1200" dirty="0"/>
              <a:t> Luís Pinto                 PG47428</a:t>
            </a:r>
          </a:p>
          <a:p>
            <a:pPr marL="0" indent="0" algn="ctr"/>
            <a:r>
              <a:rPr lang="pt-PT" sz="1200" dirty="0"/>
              <a:t> Raquel Costa         PG47600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716B1EE2-0A06-40AB-974C-580DDDEE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119" y="138619"/>
            <a:ext cx="1257375" cy="1140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170738" y="2435550"/>
            <a:ext cx="236008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210702" y="2322252"/>
            <a:ext cx="4402477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Adaptação das Empresas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940935" y="1552299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4.</a:t>
            </a:r>
          </a:p>
        </p:txBody>
      </p:sp>
      <p:pic>
        <p:nvPicPr>
          <p:cNvPr id="288" name="Google Shape;811;p39">
            <a:extLst>
              <a:ext uri="{FF2B5EF4-FFF2-40B4-BE49-F238E27FC236}">
                <a16:creationId xmlns:a16="http://schemas.microsoft.com/office/drawing/2014/main" id="{E01E0469-FF86-4D11-AEEB-78F553F6C4FD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14712" r="14712"/>
          <a:stretch/>
        </p:blipFill>
        <p:spPr>
          <a:xfrm>
            <a:off x="4936067" y="642911"/>
            <a:ext cx="3266998" cy="321407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15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808;p39">
            <a:extLst>
              <a:ext uri="{FF2B5EF4-FFF2-40B4-BE49-F238E27FC236}">
                <a16:creationId xmlns:a16="http://schemas.microsoft.com/office/drawing/2014/main" id="{14680EE9-4ACC-4CDF-83F3-C0031442FDE0}"/>
              </a:ext>
            </a:extLst>
          </p:cNvPr>
          <p:cNvSpPr/>
          <p:nvPr/>
        </p:nvSpPr>
        <p:spPr>
          <a:xfrm>
            <a:off x="4659019" y="4384697"/>
            <a:ext cx="3573388" cy="15922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a implementar</a:t>
            </a:r>
            <a:endParaRPr dirty="0"/>
          </a:p>
        </p:txBody>
      </p:sp>
      <p:sp>
        <p:nvSpPr>
          <p:cNvPr id="448" name="Google Shape;448;p33"/>
          <p:cNvSpPr/>
          <p:nvPr/>
        </p:nvSpPr>
        <p:spPr>
          <a:xfrm>
            <a:off x="719999" y="1354488"/>
            <a:ext cx="611387" cy="6125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"/>
          <p:cNvSpPr txBox="1">
            <a:spLocks noGrp="1"/>
          </p:cNvSpPr>
          <p:nvPr>
            <p:ph type="subTitle" idx="1"/>
          </p:nvPr>
        </p:nvSpPr>
        <p:spPr>
          <a:xfrm>
            <a:off x="1470980" y="1289387"/>
            <a:ext cx="3321026" cy="76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Rede de Abastecimento Digital (DSN)</a:t>
            </a:r>
            <a:endParaRPr dirty="0"/>
          </a:p>
        </p:txBody>
      </p:sp>
      <p:sp>
        <p:nvSpPr>
          <p:cNvPr id="451" name="Google Shape;451;p33"/>
          <p:cNvSpPr txBox="1">
            <a:spLocks noGrp="1"/>
          </p:cNvSpPr>
          <p:nvPr>
            <p:ph type="subTitle" idx="2"/>
          </p:nvPr>
        </p:nvSpPr>
        <p:spPr>
          <a:xfrm>
            <a:off x="1470980" y="3852606"/>
            <a:ext cx="3101020" cy="1208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/>
              <a:t>Conectividade, Otimização, Transparência, Proatividade, Agilidade.</a:t>
            </a:r>
          </a:p>
        </p:txBody>
      </p:sp>
      <p:sp>
        <p:nvSpPr>
          <p:cNvPr id="453" name="Google Shape;453;p33"/>
          <p:cNvSpPr txBox="1">
            <a:spLocks noGrp="1"/>
          </p:cNvSpPr>
          <p:nvPr>
            <p:ph type="subTitle" idx="4"/>
          </p:nvPr>
        </p:nvSpPr>
        <p:spPr>
          <a:xfrm>
            <a:off x="1470980" y="3426205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i="1" dirty="0" err="1"/>
              <a:t>Smart</a:t>
            </a:r>
            <a:r>
              <a:rPr lang="pt-PT" i="1" dirty="0"/>
              <a:t> </a:t>
            </a:r>
            <a:r>
              <a:rPr lang="pt-PT" i="1" dirty="0" err="1"/>
              <a:t>Factory</a:t>
            </a:r>
            <a:endParaRPr i="1" dirty="0"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5"/>
          </p:nvPr>
        </p:nvSpPr>
        <p:spPr>
          <a:xfrm>
            <a:off x="1470977" y="1967087"/>
            <a:ext cx="3321025" cy="469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r>
              <a:rPr lang="pt-PT" sz="1200" dirty="0"/>
              <a:t>Surgem com base em novas tecnologias</a:t>
            </a:r>
          </a:p>
        </p:txBody>
      </p:sp>
      <p:sp>
        <p:nvSpPr>
          <p:cNvPr id="21" name="Google Shape;448;p33">
            <a:extLst>
              <a:ext uri="{FF2B5EF4-FFF2-40B4-BE49-F238E27FC236}">
                <a16:creationId xmlns:a16="http://schemas.microsoft.com/office/drawing/2014/main" id="{CC121280-8248-4622-BAF2-D92634FF72EF}"/>
              </a:ext>
            </a:extLst>
          </p:cNvPr>
          <p:cNvSpPr/>
          <p:nvPr/>
        </p:nvSpPr>
        <p:spPr>
          <a:xfrm>
            <a:off x="761705" y="3352881"/>
            <a:ext cx="636404" cy="64138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FC0D44-7066-4C30-AB34-8269FE8C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670" y="1774525"/>
            <a:ext cx="4586898" cy="204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oogle Shape;8750;p64">
            <a:extLst>
              <a:ext uri="{FF2B5EF4-FFF2-40B4-BE49-F238E27FC236}">
                <a16:creationId xmlns:a16="http://schemas.microsoft.com/office/drawing/2014/main" id="{8C7614B9-8617-47F2-8FA7-C2737A571B01}"/>
              </a:ext>
            </a:extLst>
          </p:cNvPr>
          <p:cNvGrpSpPr/>
          <p:nvPr/>
        </p:nvGrpSpPr>
        <p:grpSpPr>
          <a:xfrm>
            <a:off x="810787" y="1453882"/>
            <a:ext cx="436086" cy="421637"/>
            <a:chOff x="3117788" y="3812546"/>
            <a:chExt cx="341065" cy="341065"/>
          </a:xfrm>
        </p:grpSpPr>
        <p:sp>
          <p:nvSpPr>
            <p:cNvPr id="28" name="Google Shape;8751;p64">
              <a:extLst>
                <a:ext uri="{FF2B5EF4-FFF2-40B4-BE49-F238E27FC236}">
                  <a16:creationId xmlns:a16="http://schemas.microsoft.com/office/drawing/2014/main" id="{4D1D67A2-15A6-46E0-AF85-A1A6E74EB5BB}"/>
                </a:ext>
              </a:extLst>
            </p:cNvPr>
            <p:cNvSpPr/>
            <p:nvPr/>
          </p:nvSpPr>
          <p:spPr>
            <a:xfrm>
              <a:off x="3117788" y="3812546"/>
              <a:ext cx="259396" cy="259370"/>
            </a:xfrm>
            <a:custGeom>
              <a:avLst/>
              <a:gdLst/>
              <a:ahLst/>
              <a:cxnLst/>
              <a:rect l="l" t="t" r="r" b="b"/>
              <a:pathLst>
                <a:path w="9878" h="9877" extrusionOk="0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52;p64">
              <a:extLst>
                <a:ext uri="{FF2B5EF4-FFF2-40B4-BE49-F238E27FC236}">
                  <a16:creationId xmlns:a16="http://schemas.microsoft.com/office/drawing/2014/main" id="{A373D861-7457-4ED7-A163-9839A8478048}"/>
                </a:ext>
              </a:extLst>
            </p:cNvPr>
            <p:cNvSpPr/>
            <p:nvPr/>
          </p:nvSpPr>
          <p:spPr>
            <a:xfrm>
              <a:off x="3171332" y="3885181"/>
              <a:ext cx="132981" cy="114126"/>
            </a:xfrm>
            <a:custGeom>
              <a:avLst/>
              <a:gdLst/>
              <a:ahLst/>
              <a:cxnLst/>
              <a:rect l="l" t="t" r="r" b="b"/>
              <a:pathLst>
                <a:path w="5064" h="4346" extrusionOk="0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53;p64">
              <a:extLst>
                <a:ext uri="{FF2B5EF4-FFF2-40B4-BE49-F238E27FC236}">
                  <a16:creationId xmlns:a16="http://schemas.microsoft.com/office/drawing/2014/main" id="{F3ACA69D-316D-4032-A824-D82C1F849194}"/>
                </a:ext>
              </a:extLst>
            </p:cNvPr>
            <p:cNvSpPr/>
            <p:nvPr/>
          </p:nvSpPr>
          <p:spPr>
            <a:xfrm>
              <a:off x="3209541" y="3914067"/>
              <a:ext cx="66123" cy="56485"/>
            </a:xfrm>
            <a:custGeom>
              <a:avLst/>
              <a:gdLst/>
              <a:ahLst/>
              <a:cxnLst/>
              <a:rect l="l" t="t" r="r" b="b"/>
              <a:pathLst>
                <a:path w="2518" h="2151" extrusionOk="0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54;p64">
              <a:extLst>
                <a:ext uri="{FF2B5EF4-FFF2-40B4-BE49-F238E27FC236}">
                  <a16:creationId xmlns:a16="http://schemas.microsoft.com/office/drawing/2014/main" id="{482FEE29-64D4-426A-B269-F96D9ABA47C6}"/>
                </a:ext>
              </a:extLst>
            </p:cNvPr>
            <p:cNvSpPr/>
            <p:nvPr/>
          </p:nvSpPr>
          <p:spPr>
            <a:xfrm>
              <a:off x="3288189" y="3982947"/>
              <a:ext cx="170664" cy="170664"/>
            </a:xfrm>
            <a:custGeom>
              <a:avLst/>
              <a:gdLst/>
              <a:ahLst/>
              <a:cxnLst/>
              <a:rect l="l" t="t" r="r" b="b"/>
              <a:pathLst>
                <a:path w="6499" h="6499" extrusionOk="0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55;p64">
              <a:extLst>
                <a:ext uri="{FF2B5EF4-FFF2-40B4-BE49-F238E27FC236}">
                  <a16:creationId xmlns:a16="http://schemas.microsoft.com/office/drawing/2014/main" id="{1C204F73-9320-4E41-9255-87BE6CC3DD0D}"/>
                </a:ext>
              </a:extLst>
            </p:cNvPr>
            <p:cNvSpPr/>
            <p:nvPr/>
          </p:nvSpPr>
          <p:spPr>
            <a:xfrm>
              <a:off x="3316340" y="4025672"/>
              <a:ext cx="99788" cy="85371"/>
            </a:xfrm>
            <a:custGeom>
              <a:avLst/>
              <a:gdLst/>
              <a:ahLst/>
              <a:cxnLst/>
              <a:rect l="l" t="t" r="r" b="b"/>
              <a:pathLst>
                <a:path w="3800" h="3251" extrusionOk="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56;p64">
              <a:extLst>
                <a:ext uri="{FF2B5EF4-FFF2-40B4-BE49-F238E27FC236}">
                  <a16:creationId xmlns:a16="http://schemas.microsoft.com/office/drawing/2014/main" id="{B7D6832B-6F47-4F45-A7E9-25F2289E6E90}"/>
                </a:ext>
              </a:extLst>
            </p:cNvPr>
            <p:cNvSpPr/>
            <p:nvPr/>
          </p:nvSpPr>
          <p:spPr>
            <a:xfrm>
              <a:off x="3339213" y="4042741"/>
              <a:ext cx="59847" cy="51260"/>
            </a:xfrm>
            <a:custGeom>
              <a:avLst/>
              <a:gdLst/>
              <a:ahLst/>
              <a:cxnLst/>
              <a:rect l="l" t="t" r="r" b="b"/>
              <a:pathLst>
                <a:path w="2279" h="1952" extrusionOk="0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9012;p64">
            <a:extLst>
              <a:ext uri="{FF2B5EF4-FFF2-40B4-BE49-F238E27FC236}">
                <a16:creationId xmlns:a16="http://schemas.microsoft.com/office/drawing/2014/main" id="{548032C0-A0D6-4A62-874C-28DF4C316EEF}"/>
              </a:ext>
            </a:extLst>
          </p:cNvPr>
          <p:cNvGrpSpPr/>
          <p:nvPr/>
        </p:nvGrpSpPr>
        <p:grpSpPr>
          <a:xfrm>
            <a:off x="848205" y="3426205"/>
            <a:ext cx="463403" cy="465118"/>
            <a:chOff x="2650597" y="3381777"/>
            <a:chExt cx="341511" cy="324994"/>
          </a:xfrm>
        </p:grpSpPr>
        <p:sp>
          <p:nvSpPr>
            <p:cNvPr id="71" name="Google Shape;9013;p64">
              <a:extLst>
                <a:ext uri="{FF2B5EF4-FFF2-40B4-BE49-F238E27FC236}">
                  <a16:creationId xmlns:a16="http://schemas.microsoft.com/office/drawing/2014/main" id="{006A59AF-4822-4237-942C-2774E7C57CF9}"/>
                </a:ext>
              </a:extLst>
            </p:cNvPr>
            <p:cNvSpPr/>
            <p:nvPr/>
          </p:nvSpPr>
          <p:spPr>
            <a:xfrm>
              <a:off x="2672970" y="3644928"/>
              <a:ext cx="51811" cy="56800"/>
            </a:xfrm>
            <a:custGeom>
              <a:avLst/>
              <a:gdLst/>
              <a:ahLst/>
              <a:cxnLst/>
              <a:rect l="l" t="t" r="r" b="b"/>
              <a:pathLst>
                <a:path w="1973" h="2163" extrusionOk="0">
                  <a:moveTo>
                    <a:pt x="1" y="0"/>
                  </a:moveTo>
                  <a:lnTo>
                    <a:pt x="1" y="2163"/>
                  </a:lnTo>
                  <a:lnTo>
                    <a:pt x="1972" y="216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95A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014;p64">
              <a:extLst>
                <a:ext uri="{FF2B5EF4-FFF2-40B4-BE49-F238E27FC236}">
                  <a16:creationId xmlns:a16="http://schemas.microsoft.com/office/drawing/2014/main" id="{89610ADA-30BD-48EB-8360-25B63953EC1A}"/>
                </a:ext>
              </a:extLst>
            </p:cNvPr>
            <p:cNvSpPr/>
            <p:nvPr/>
          </p:nvSpPr>
          <p:spPr>
            <a:xfrm>
              <a:off x="2672970" y="3644928"/>
              <a:ext cx="51811" cy="15336"/>
            </a:xfrm>
            <a:custGeom>
              <a:avLst/>
              <a:gdLst/>
              <a:ahLst/>
              <a:cxnLst/>
              <a:rect l="l" t="t" r="r" b="b"/>
              <a:pathLst>
                <a:path w="1973" h="584" extrusionOk="0">
                  <a:moveTo>
                    <a:pt x="1" y="0"/>
                  </a:moveTo>
                  <a:lnTo>
                    <a:pt x="1" y="584"/>
                  </a:lnTo>
                  <a:lnTo>
                    <a:pt x="1972" y="584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015;p64">
              <a:extLst>
                <a:ext uri="{FF2B5EF4-FFF2-40B4-BE49-F238E27FC236}">
                  <a16:creationId xmlns:a16="http://schemas.microsoft.com/office/drawing/2014/main" id="{8152FBE4-0619-486B-A087-5CF44FF7A5AD}"/>
                </a:ext>
              </a:extLst>
            </p:cNvPr>
            <p:cNvSpPr/>
            <p:nvPr/>
          </p:nvSpPr>
          <p:spPr>
            <a:xfrm>
              <a:off x="2667955" y="3629330"/>
              <a:ext cx="56564" cy="20640"/>
            </a:xfrm>
            <a:custGeom>
              <a:avLst/>
              <a:gdLst/>
              <a:ahLst/>
              <a:cxnLst/>
              <a:rect l="l" t="t" r="r" b="b"/>
              <a:pathLst>
                <a:path w="2154" h="786" extrusionOk="0">
                  <a:moveTo>
                    <a:pt x="393" y="1"/>
                  </a:moveTo>
                  <a:cubicBezTo>
                    <a:pt x="172" y="1"/>
                    <a:pt x="0" y="173"/>
                    <a:pt x="0" y="393"/>
                  </a:cubicBezTo>
                  <a:cubicBezTo>
                    <a:pt x="0" y="613"/>
                    <a:pt x="172" y="786"/>
                    <a:pt x="393" y="786"/>
                  </a:cubicBezTo>
                  <a:lnTo>
                    <a:pt x="2153" y="78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016;p64">
              <a:extLst>
                <a:ext uri="{FF2B5EF4-FFF2-40B4-BE49-F238E27FC236}">
                  <a16:creationId xmlns:a16="http://schemas.microsoft.com/office/drawing/2014/main" id="{7862E02F-FD19-413B-9D0E-9B97A05248D2}"/>
                </a:ext>
              </a:extLst>
            </p:cNvPr>
            <p:cNvSpPr/>
            <p:nvPr/>
          </p:nvSpPr>
          <p:spPr>
            <a:xfrm>
              <a:off x="2672970" y="3639650"/>
              <a:ext cx="51548" cy="10320"/>
            </a:xfrm>
            <a:custGeom>
              <a:avLst/>
              <a:gdLst/>
              <a:ahLst/>
              <a:cxnLst/>
              <a:rect l="l" t="t" r="r" b="b"/>
              <a:pathLst>
                <a:path w="1963" h="393" extrusionOk="0">
                  <a:moveTo>
                    <a:pt x="202" y="0"/>
                  </a:moveTo>
                  <a:cubicBezTo>
                    <a:pt x="87" y="0"/>
                    <a:pt x="1" y="86"/>
                    <a:pt x="1" y="201"/>
                  </a:cubicBezTo>
                  <a:cubicBezTo>
                    <a:pt x="1" y="306"/>
                    <a:pt x="87" y="393"/>
                    <a:pt x="202" y="393"/>
                  </a:cubicBezTo>
                  <a:lnTo>
                    <a:pt x="1962" y="393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017;p64">
              <a:extLst>
                <a:ext uri="{FF2B5EF4-FFF2-40B4-BE49-F238E27FC236}">
                  <a16:creationId xmlns:a16="http://schemas.microsoft.com/office/drawing/2014/main" id="{EDC7C44D-2D1E-43EB-B64C-EDB48AB72DE2}"/>
                </a:ext>
              </a:extLst>
            </p:cNvPr>
            <p:cNvSpPr/>
            <p:nvPr/>
          </p:nvSpPr>
          <p:spPr>
            <a:xfrm>
              <a:off x="2719477" y="3469249"/>
              <a:ext cx="41228" cy="232243"/>
            </a:xfrm>
            <a:custGeom>
              <a:avLst/>
              <a:gdLst/>
              <a:ahLst/>
              <a:cxnLst/>
              <a:rect l="l" t="t" r="r" b="b"/>
              <a:pathLst>
                <a:path w="1570" h="8844" extrusionOk="0">
                  <a:moveTo>
                    <a:pt x="392" y="1"/>
                  </a:moveTo>
                  <a:cubicBezTo>
                    <a:pt x="287" y="1"/>
                    <a:pt x="191" y="87"/>
                    <a:pt x="191" y="201"/>
                  </a:cubicBezTo>
                  <a:lnTo>
                    <a:pt x="0" y="8843"/>
                  </a:lnTo>
                  <a:lnTo>
                    <a:pt x="1570" y="8843"/>
                  </a:lnTo>
                  <a:lnTo>
                    <a:pt x="1378" y="201"/>
                  </a:lnTo>
                  <a:cubicBezTo>
                    <a:pt x="1378" y="87"/>
                    <a:pt x="1292" y="1"/>
                    <a:pt x="1187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018;p64">
              <a:extLst>
                <a:ext uri="{FF2B5EF4-FFF2-40B4-BE49-F238E27FC236}">
                  <a16:creationId xmlns:a16="http://schemas.microsoft.com/office/drawing/2014/main" id="{9EDF0396-65FF-4AB5-8C89-F28A461FA6E3}"/>
                </a:ext>
              </a:extLst>
            </p:cNvPr>
            <p:cNvSpPr/>
            <p:nvPr/>
          </p:nvSpPr>
          <p:spPr>
            <a:xfrm>
              <a:off x="2781293" y="3526286"/>
              <a:ext cx="31197" cy="82456"/>
            </a:xfrm>
            <a:custGeom>
              <a:avLst/>
              <a:gdLst/>
              <a:ahLst/>
              <a:cxnLst/>
              <a:rect l="l" t="t" r="r" b="b"/>
              <a:pathLst>
                <a:path w="1188" h="3140" extrusionOk="0">
                  <a:moveTo>
                    <a:pt x="367" y="0"/>
                  </a:moveTo>
                  <a:cubicBezTo>
                    <a:pt x="269" y="0"/>
                    <a:pt x="192" y="83"/>
                    <a:pt x="192" y="183"/>
                  </a:cubicBezTo>
                  <a:lnTo>
                    <a:pt x="0" y="3140"/>
                  </a:lnTo>
                  <a:lnTo>
                    <a:pt x="1187" y="3140"/>
                  </a:lnTo>
                  <a:lnTo>
                    <a:pt x="996" y="183"/>
                  </a:lnTo>
                  <a:cubicBezTo>
                    <a:pt x="996" y="78"/>
                    <a:pt x="910" y="1"/>
                    <a:pt x="804" y="1"/>
                  </a:cubicBezTo>
                  <a:lnTo>
                    <a:pt x="383" y="1"/>
                  </a:lnTo>
                  <a:cubicBezTo>
                    <a:pt x="378" y="0"/>
                    <a:pt x="372" y="0"/>
                    <a:pt x="367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019;p64">
              <a:extLst>
                <a:ext uri="{FF2B5EF4-FFF2-40B4-BE49-F238E27FC236}">
                  <a16:creationId xmlns:a16="http://schemas.microsoft.com/office/drawing/2014/main" id="{964D9076-DB4C-4AB4-8543-8486577B2899}"/>
                </a:ext>
              </a:extLst>
            </p:cNvPr>
            <p:cNvSpPr/>
            <p:nvPr/>
          </p:nvSpPr>
          <p:spPr>
            <a:xfrm>
              <a:off x="2724230" y="3469249"/>
              <a:ext cx="31696" cy="15598"/>
            </a:xfrm>
            <a:custGeom>
              <a:avLst/>
              <a:gdLst/>
              <a:ahLst/>
              <a:cxnLst/>
              <a:rect l="l" t="t" r="r" b="b"/>
              <a:pathLst>
                <a:path w="1207" h="594" extrusionOk="0">
                  <a:moveTo>
                    <a:pt x="211" y="1"/>
                  </a:moveTo>
                  <a:cubicBezTo>
                    <a:pt x="97" y="1"/>
                    <a:pt x="10" y="87"/>
                    <a:pt x="10" y="201"/>
                  </a:cubicBezTo>
                  <a:lnTo>
                    <a:pt x="1" y="594"/>
                  </a:lnTo>
                  <a:lnTo>
                    <a:pt x="1207" y="594"/>
                  </a:lnTo>
                  <a:lnTo>
                    <a:pt x="1197" y="201"/>
                  </a:lnTo>
                  <a:cubicBezTo>
                    <a:pt x="1197" y="87"/>
                    <a:pt x="1111" y="1"/>
                    <a:pt x="1006" y="1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020;p64">
              <a:extLst>
                <a:ext uri="{FF2B5EF4-FFF2-40B4-BE49-F238E27FC236}">
                  <a16:creationId xmlns:a16="http://schemas.microsoft.com/office/drawing/2014/main" id="{940E5A59-CA3D-4706-A245-909DEB939567}"/>
                </a:ext>
              </a:extLst>
            </p:cNvPr>
            <p:cNvSpPr/>
            <p:nvPr/>
          </p:nvSpPr>
          <p:spPr>
            <a:xfrm>
              <a:off x="2785573" y="3526286"/>
              <a:ext cx="22636" cy="15362"/>
            </a:xfrm>
            <a:custGeom>
              <a:avLst/>
              <a:gdLst/>
              <a:ahLst/>
              <a:cxnLst/>
              <a:rect l="l" t="t" r="r" b="b"/>
              <a:pathLst>
                <a:path w="862" h="585" extrusionOk="0">
                  <a:moveTo>
                    <a:pt x="204" y="0"/>
                  </a:moveTo>
                  <a:cubicBezTo>
                    <a:pt x="106" y="0"/>
                    <a:pt x="29" y="83"/>
                    <a:pt x="29" y="183"/>
                  </a:cubicBezTo>
                  <a:lnTo>
                    <a:pt x="0" y="585"/>
                  </a:lnTo>
                  <a:lnTo>
                    <a:pt x="861" y="585"/>
                  </a:lnTo>
                  <a:lnTo>
                    <a:pt x="833" y="183"/>
                  </a:lnTo>
                  <a:cubicBezTo>
                    <a:pt x="833" y="83"/>
                    <a:pt x="755" y="0"/>
                    <a:pt x="657" y="0"/>
                  </a:cubicBezTo>
                  <a:cubicBezTo>
                    <a:pt x="652" y="0"/>
                    <a:pt x="647" y="0"/>
                    <a:pt x="641" y="1"/>
                  </a:cubicBezTo>
                  <a:lnTo>
                    <a:pt x="220" y="1"/>
                  </a:lnTo>
                  <a:cubicBezTo>
                    <a:pt x="215" y="0"/>
                    <a:pt x="209" y="0"/>
                    <a:pt x="204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021;p64">
              <a:extLst>
                <a:ext uri="{FF2B5EF4-FFF2-40B4-BE49-F238E27FC236}">
                  <a16:creationId xmlns:a16="http://schemas.microsoft.com/office/drawing/2014/main" id="{BE27D428-974E-4737-A2B9-5ED7808ABB36}"/>
                </a:ext>
              </a:extLst>
            </p:cNvPr>
            <p:cNvSpPr/>
            <p:nvPr/>
          </p:nvSpPr>
          <p:spPr>
            <a:xfrm>
              <a:off x="2833051" y="3526286"/>
              <a:ext cx="30934" cy="82456"/>
            </a:xfrm>
            <a:custGeom>
              <a:avLst/>
              <a:gdLst/>
              <a:ahLst/>
              <a:cxnLst/>
              <a:rect l="l" t="t" r="r" b="b"/>
              <a:pathLst>
                <a:path w="1178" h="3140" extrusionOk="0">
                  <a:moveTo>
                    <a:pt x="368" y="0"/>
                  </a:moveTo>
                  <a:cubicBezTo>
                    <a:pt x="270" y="0"/>
                    <a:pt x="192" y="83"/>
                    <a:pt x="183" y="183"/>
                  </a:cubicBezTo>
                  <a:lnTo>
                    <a:pt x="1" y="3140"/>
                  </a:lnTo>
                  <a:lnTo>
                    <a:pt x="1178" y="3140"/>
                  </a:lnTo>
                  <a:lnTo>
                    <a:pt x="996" y="183"/>
                  </a:lnTo>
                  <a:cubicBezTo>
                    <a:pt x="987" y="83"/>
                    <a:pt x="909" y="0"/>
                    <a:pt x="811" y="0"/>
                  </a:cubicBezTo>
                  <a:cubicBezTo>
                    <a:pt x="806" y="0"/>
                    <a:pt x="801" y="0"/>
                    <a:pt x="795" y="1"/>
                  </a:cubicBezTo>
                  <a:lnTo>
                    <a:pt x="384" y="1"/>
                  </a:lnTo>
                  <a:cubicBezTo>
                    <a:pt x="378" y="0"/>
                    <a:pt x="373" y="0"/>
                    <a:pt x="368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022;p64">
              <a:extLst>
                <a:ext uri="{FF2B5EF4-FFF2-40B4-BE49-F238E27FC236}">
                  <a16:creationId xmlns:a16="http://schemas.microsoft.com/office/drawing/2014/main" id="{578C6DC8-2317-4DCD-972F-90EC34D17932}"/>
                </a:ext>
              </a:extLst>
            </p:cNvPr>
            <p:cNvSpPr/>
            <p:nvPr/>
          </p:nvSpPr>
          <p:spPr>
            <a:xfrm>
              <a:off x="2837069" y="3526286"/>
              <a:ext cx="22662" cy="15362"/>
            </a:xfrm>
            <a:custGeom>
              <a:avLst/>
              <a:gdLst/>
              <a:ahLst/>
              <a:cxnLst/>
              <a:rect l="l" t="t" r="r" b="b"/>
              <a:pathLst>
                <a:path w="863" h="585" extrusionOk="0">
                  <a:moveTo>
                    <a:pt x="215" y="0"/>
                  </a:moveTo>
                  <a:cubicBezTo>
                    <a:pt x="117" y="0"/>
                    <a:pt x="39" y="83"/>
                    <a:pt x="30" y="183"/>
                  </a:cubicBezTo>
                  <a:lnTo>
                    <a:pt x="1" y="585"/>
                  </a:lnTo>
                  <a:lnTo>
                    <a:pt x="862" y="585"/>
                  </a:lnTo>
                  <a:lnTo>
                    <a:pt x="843" y="183"/>
                  </a:lnTo>
                  <a:cubicBezTo>
                    <a:pt x="834" y="83"/>
                    <a:pt x="756" y="0"/>
                    <a:pt x="658" y="0"/>
                  </a:cubicBezTo>
                  <a:cubicBezTo>
                    <a:pt x="653" y="0"/>
                    <a:pt x="648" y="0"/>
                    <a:pt x="642" y="1"/>
                  </a:cubicBezTo>
                  <a:lnTo>
                    <a:pt x="231" y="1"/>
                  </a:lnTo>
                  <a:cubicBezTo>
                    <a:pt x="225" y="0"/>
                    <a:pt x="220" y="0"/>
                    <a:pt x="215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023;p64">
              <a:extLst>
                <a:ext uri="{FF2B5EF4-FFF2-40B4-BE49-F238E27FC236}">
                  <a16:creationId xmlns:a16="http://schemas.microsoft.com/office/drawing/2014/main" id="{CCA1DF0D-68B7-4B2E-98B5-6789A53CDDCB}"/>
                </a:ext>
              </a:extLst>
            </p:cNvPr>
            <p:cNvSpPr/>
            <p:nvPr/>
          </p:nvSpPr>
          <p:spPr>
            <a:xfrm>
              <a:off x="2884836" y="3526286"/>
              <a:ext cx="30934" cy="82456"/>
            </a:xfrm>
            <a:custGeom>
              <a:avLst/>
              <a:gdLst/>
              <a:ahLst/>
              <a:cxnLst/>
              <a:rect l="l" t="t" r="r" b="b"/>
              <a:pathLst>
                <a:path w="1178" h="3140" extrusionOk="0">
                  <a:moveTo>
                    <a:pt x="367" y="0"/>
                  </a:moveTo>
                  <a:cubicBezTo>
                    <a:pt x="269" y="0"/>
                    <a:pt x="191" y="83"/>
                    <a:pt x="182" y="183"/>
                  </a:cubicBezTo>
                  <a:lnTo>
                    <a:pt x="0" y="3140"/>
                  </a:lnTo>
                  <a:lnTo>
                    <a:pt x="1177" y="3140"/>
                  </a:lnTo>
                  <a:lnTo>
                    <a:pt x="996" y="183"/>
                  </a:lnTo>
                  <a:cubicBezTo>
                    <a:pt x="987" y="83"/>
                    <a:pt x="908" y="0"/>
                    <a:pt x="811" y="0"/>
                  </a:cubicBezTo>
                  <a:cubicBezTo>
                    <a:pt x="805" y="0"/>
                    <a:pt x="800" y="0"/>
                    <a:pt x="795" y="1"/>
                  </a:cubicBezTo>
                  <a:lnTo>
                    <a:pt x="383" y="1"/>
                  </a:lnTo>
                  <a:cubicBezTo>
                    <a:pt x="378" y="0"/>
                    <a:pt x="372" y="0"/>
                    <a:pt x="367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024;p64">
              <a:extLst>
                <a:ext uri="{FF2B5EF4-FFF2-40B4-BE49-F238E27FC236}">
                  <a16:creationId xmlns:a16="http://schemas.microsoft.com/office/drawing/2014/main" id="{A7F86607-538C-4504-B4DA-FA4B08CB9EC8}"/>
                </a:ext>
              </a:extLst>
            </p:cNvPr>
            <p:cNvSpPr/>
            <p:nvPr/>
          </p:nvSpPr>
          <p:spPr>
            <a:xfrm>
              <a:off x="2888854" y="3526286"/>
              <a:ext cx="22636" cy="15362"/>
            </a:xfrm>
            <a:custGeom>
              <a:avLst/>
              <a:gdLst/>
              <a:ahLst/>
              <a:cxnLst/>
              <a:rect l="l" t="t" r="r" b="b"/>
              <a:pathLst>
                <a:path w="862" h="585" extrusionOk="0">
                  <a:moveTo>
                    <a:pt x="214" y="0"/>
                  </a:moveTo>
                  <a:cubicBezTo>
                    <a:pt x="116" y="0"/>
                    <a:pt x="38" y="83"/>
                    <a:pt x="29" y="183"/>
                  </a:cubicBezTo>
                  <a:lnTo>
                    <a:pt x="0" y="585"/>
                  </a:lnTo>
                  <a:lnTo>
                    <a:pt x="862" y="585"/>
                  </a:lnTo>
                  <a:lnTo>
                    <a:pt x="843" y="183"/>
                  </a:lnTo>
                  <a:cubicBezTo>
                    <a:pt x="834" y="83"/>
                    <a:pt x="755" y="0"/>
                    <a:pt x="658" y="0"/>
                  </a:cubicBezTo>
                  <a:cubicBezTo>
                    <a:pt x="652" y="0"/>
                    <a:pt x="647" y="0"/>
                    <a:pt x="642" y="1"/>
                  </a:cubicBezTo>
                  <a:lnTo>
                    <a:pt x="230" y="1"/>
                  </a:lnTo>
                  <a:cubicBezTo>
                    <a:pt x="225" y="0"/>
                    <a:pt x="219" y="0"/>
                    <a:pt x="214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025;p64">
              <a:extLst>
                <a:ext uri="{FF2B5EF4-FFF2-40B4-BE49-F238E27FC236}">
                  <a16:creationId xmlns:a16="http://schemas.microsoft.com/office/drawing/2014/main" id="{A9AEE071-1556-4E50-BBA5-B1F2CD13673D}"/>
                </a:ext>
              </a:extLst>
            </p:cNvPr>
            <p:cNvSpPr/>
            <p:nvPr/>
          </p:nvSpPr>
          <p:spPr>
            <a:xfrm>
              <a:off x="2740065" y="3624052"/>
              <a:ext cx="216908" cy="77441"/>
            </a:xfrm>
            <a:custGeom>
              <a:avLst/>
              <a:gdLst/>
              <a:ahLst/>
              <a:cxnLst/>
              <a:rect l="l" t="t" r="r" b="b"/>
              <a:pathLst>
                <a:path w="8260" h="2949" extrusionOk="0">
                  <a:moveTo>
                    <a:pt x="1" y="1"/>
                  </a:moveTo>
                  <a:lnTo>
                    <a:pt x="1" y="2948"/>
                  </a:lnTo>
                  <a:lnTo>
                    <a:pt x="8260" y="2948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026;p64">
              <a:extLst>
                <a:ext uri="{FF2B5EF4-FFF2-40B4-BE49-F238E27FC236}">
                  <a16:creationId xmlns:a16="http://schemas.microsoft.com/office/drawing/2014/main" id="{DCA89BDB-2A50-4709-B331-9C15A854B311}"/>
                </a:ext>
              </a:extLst>
            </p:cNvPr>
            <p:cNvSpPr/>
            <p:nvPr/>
          </p:nvSpPr>
          <p:spPr>
            <a:xfrm>
              <a:off x="2740065" y="3624052"/>
              <a:ext cx="216908" cy="15625"/>
            </a:xfrm>
            <a:custGeom>
              <a:avLst/>
              <a:gdLst/>
              <a:ahLst/>
              <a:cxnLst/>
              <a:rect l="l" t="t" r="r" b="b"/>
              <a:pathLst>
                <a:path w="8260" h="595" extrusionOk="0">
                  <a:moveTo>
                    <a:pt x="1" y="1"/>
                  </a:moveTo>
                  <a:lnTo>
                    <a:pt x="1" y="594"/>
                  </a:lnTo>
                  <a:lnTo>
                    <a:pt x="8260" y="594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027;p64">
              <a:extLst>
                <a:ext uri="{FF2B5EF4-FFF2-40B4-BE49-F238E27FC236}">
                  <a16:creationId xmlns:a16="http://schemas.microsoft.com/office/drawing/2014/main" id="{F552DD4A-5491-4729-9B74-4EF7CBDDB33B}"/>
                </a:ext>
              </a:extLst>
            </p:cNvPr>
            <p:cNvSpPr/>
            <p:nvPr/>
          </p:nvSpPr>
          <p:spPr>
            <a:xfrm>
              <a:off x="2770973" y="3644850"/>
              <a:ext cx="10583" cy="20693"/>
            </a:xfrm>
            <a:custGeom>
              <a:avLst/>
              <a:gdLst/>
              <a:ahLst/>
              <a:cxnLst/>
              <a:rect l="l" t="t" r="r" b="b"/>
              <a:pathLst>
                <a:path w="403" h="788" extrusionOk="0">
                  <a:moveTo>
                    <a:pt x="197" y="1"/>
                  </a:moveTo>
                  <a:cubicBezTo>
                    <a:pt x="99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97" y="788"/>
                    <a:pt x="202" y="788"/>
                  </a:cubicBezTo>
                  <a:cubicBezTo>
                    <a:pt x="307" y="788"/>
                    <a:pt x="40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028;p64">
              <a:extLst>
                <a:ext uri="{FF2B5EF4-FFF2-40B4-BE49-F238E27FC236}">
                  <a16:creationId xmlns:a16="http://schemas.microsoft.com/office/drawing/2014/main" id="{807EF84D-8F53-4096-AFFD-3D7E9CD0B37B}"/>
                </a:ext>
              </a:extLst>
            </p:cNvPr>
            <p:cNvSpPr/>
            <p:nvPr/>
          </p:nvSpPr>
          <p:spPr>
            <a:xfrm>
              <a:off x="2791849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6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192" y="788"/>
                  </a:cubicBezTo>
                  <a:cubicBezTo>
                    <a:pt x="29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6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029;p64">
              <a:extLst>
                <a:ext uri="{FF2B5EF4-FFF2-40B4-BE49-F238E27FC236}">
                  <a16:creationId xmlns:a16="http://schemas.microsoft.com/office/drawing/2014/main" id="{0695C003-83D7-462C-B26E-F3C43C4D5DF9}"/>
                </a:ext>
              </a:extLst>
            </p:cNvPr>
            <p:cNvSpPr/>
            <p:nvPr/>
          </p:nvSpPr>
          <p:spPr>
            <a:xfrm>
              <a:off x="2812463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6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191" y="788"/>
                  </a:cubicBezTo>
                  <a:cubicBezTo>
                    <a:pt x="306" y="788"/>
                    <a:pt x="392" y="702"/>
                    <a:pt x="392" y="587"/>
                  </a:cubicBezTo>
                  <a:lnTo>
                    <a:pt x="392" y="195"/>
                  </a:lnTo>
                  <a:cubicBezTo>
                    <a:pt x="392" y="65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030;p64">
              <a:extLst>
                <a:ext uri="{FF2B5EF4-FFF2-40B4-BE49-F238E27FC236}">
                  <a16:creationId xmlns:a16="http://schemas.microsoft.com/office/drawing/2014/main" id="{7BAFAE6A-3372-4066-B1AE-8C0EC1FE0ED7}"/>
                </a:ext>
              </a:extLst>
            </p:cNvPr>
            <p:cNvSpPr/>
            <p:nvPr/>
          </p:nvSpPr>
          <p:spPr>
            <a:xfrm>
              <a:off x="2833051" y="3644850"/>
              <a:ext cx="10346" cy="20693"/>
            </a:xfrm>
            <a:custGeom>
              <a:avLst/>
              <a:gdLst/>
              <a:ahLst/>
              <a:cxnLst/>
              <a:rect l="l" t="t" r="r" b="b"/>
              <a:pathLst>
                <a:path w="394" h="788" extrusionOk="0">
                  <a:moveTo>
                    <a:pt x="197" y="1"/>
                  </a:moveTo>
                  <a:cubicBezTo>
                    <a:pt x="99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87" y="788"/>
                    <a:pt x="202" y="788"/>
                  </a:cubicBezTo>
                  <a:cubicBezTo>
                    <a:pt x="30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031;p64">
              <a:extLst>
                <a:ext uri="{FF2B5EF4-FFF2-40B4-BE49-F238E27FC236}">
                  <a16:creationId xmlns:a16="http://schemas.microsoft.com/office/drawing/2014/main" id="{61D798C3-4AE1-4D54-B88A-8CC603F1E578}"/>
                </a:ext>
              </a:extLst>
            </p:cNvPr>
            <p:cNvSpPr/>
            <p:nvPr/>
          </p:nvSpPr>
          <p:spPr>
            <a:xfrm>
              <a:off x="2853665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7" y="1"/>
                  </a:moveTo>
                  <a:cubicBezTo>
                    <a:pt x="99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87" y="788"/>
                    <a:pt x="192" y="788"/>
                  </a:cubicBezTo>
                  <a:cubicBezTo>
                    <a:pt x="30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32;p64">
              <a:extLst>
                <a:ext uri="{FF2B5EF4-FFF2-40B4-BE49-F238E27FC236}">
                  <a16:creationId xmlns:a16="http://schemas.microsoft.com/office/drawing/2014/main" id="{92630CEF-B40E-4407-9C63-A5FDF72EC8DA}"/>
                </a:ext>
              </a:extLst>
            </p:cNvPr>
            <p:cNvSpPr/>
            <p:nvPr/>
          </p:nvSpPr>
          <p:spPr>
            <a:xfrm>
              <a:off x="2874279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7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201" y="788"/>
                  </a:cubicBezTo>
                  <a:cubicBezTo>
                    <a:pt x="30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033;p64">
              <a:extLst>
                <a:ext uri="{FF2B5EF4-FFF2-40B4-BE49-F238E27FC236}">
                  <a16:creationId xmlns:a16="http://schemas.microsoft.com/office/drawing/2014/main" id="{383F1C69-CE66-44FC-9CD2-851F2E0BD120}"/>
                </a:ext>
              </a:extLst>
            </p:cNvPr>
            <p:cNvSpPr/>
            <p:nvPr/>
          </p:nvSpPr>
          <p:spPr>
            <a:xfrm>
              <a:off x="2894893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6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201" y="788"/>
                  </a:cubicBezTo>
                  <a:cubicBezTo>
                    <a:pt x="306" y="788"/>
                    <a:pt x="392" y="702"/>
                    <a:pt x="392" y="587"/>
                  </a:cubicBezTo>
                  <a:lnTo>
                    <a:pt x="392" y="195"/>
                  </a:lnTo>
                  <a:cubicBezTo>
                    <a:pt x="392" y="65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034;p64">
              <a:extLst>
                <a:ext uri="{FF2B5EF4-FFF2-40B4-BE49-F238E27FC236}">
                  <a16:creationId xmlns:a16="http://schemas.microsoft.com/office/drawing/2014/main" id="{004F6FFA-C6B4-4BA1-8681-C586D775A298}"/>
                </a:ext>
              </a:extLst>
            </p:cNvPr>
            <p:cNvSpPr/>
            <p:nvPr/>
          </p:nvSpPr>
          <p:spPr>
            <a:xfrm>
              <a:off x="2915481" y="3644850"/>
              <a:ext cx="10583" cy="20693"/>
            </a:xfrm>
            <a:custGeom>
              <a:avLst/>
              <a:gdLst/>
              <a:ahLst/>
              <a:cxnLst/>
              <a:rect l="l" t="t" r="r" b="b"/>
              <a:pathLst>
                <a:path w="403" h="788" extrusionOk="0">
                  <a:moveTo>
                    <a:pt x="202" y="1"/>
                  </a:moveTo>
                  <a:cubicBezTo>
                    <a:pt x="101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97" y="788"/>
                    <a:pt x="202" y="788"/>
                  </a:cubicBezTo>
                  <a:cubicBezTo>
                    <a:pt x="307" y="788"/>
                    <a:pt x="403" y="702"/>
                    <a:pt x="403" y="587"/>
                  </a:cubicBezTo>
                  <a:lnTo>
                    <a:pt x="403" y="195"/>
                  </a:lnTo>
                  <a:cubicBezTo>
                    <a:pt x="403" y="65"/>
                    <a:pt x="302" y="1"/>
                    <a:pt x="202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035;p64">
              <a:extLst>
                <a:ext uri="{FF2B5EF4-FFF2-40B4-BE49-F238E27FC236}">
                  <a16:creationId xmlns:a16="http://schemas.microsoft.com/office/drawing/2014/main" id="{8167C19D-18BB-4B52-AED5-B233137CFF3D}"/>
                </a:ext>
              </a:extLst>
            </p:cNvPr>
            <p:cNvSpPr/>
            <p:nvPr/>
          </p:nvSpPr>
          <p:spPr>
            <a:xfrm>
              <a:off x="2650597" y="3696451"/>
              <a:ext cx="333791" cy="10320"/>
            </a:xfrm>
            <a:custGeom>
              <a:avLst/>
              <a:gdLst/>
              <a:ahLst/>
              <a:cxnLst/>
              <a:rect l="l" t="t" r="r" b="b"/>
              <a:pathLst>
                <a:path w="12711" h="393" extrusionOk="0">
                  <a:moveTo>
                    <a:pt x="269" y="0"/>
                  </a:moveTo>
                  <a:cubicBezTo>
                    <a:pt x="1" y="0"/>
                    <a:pt x="1" y="392"/>
                    <a:pt x="269" y="392"/>
                  </a:cubicBezTo>
                  <a:lnTo>
                    <a:pt x="12452" y="392"/>
                  </a:lnTo>
                  <a:cubicBezTo>
                    <a:pt x="12710" y="392"/>
                    <a:pt x="12710" y="0"/>
                    <a:pt x="12452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036;p64">
              <a:extLst>
                <a:ext uri="{FF2B5EF4-FFF2-40B4-BE49-F238E27FC236}">
                  <a16:creationId xmlns:a16="http://schemas.microsoft.com/office/drawing/2014/main" id="{36AF2565-4724-4354-803C-112F5407EF6F}"/>
                </a:ext>
              </a:extLst>
            </p:cNvPr>
            <p:cNvSpPr/>
            <p:nvPr/>
          </p:nvSpPr>
          <p:spPr>
            <a:xfrm>
              <a:off x="2735049" y="3608742"/>
              <a:ext cx="226965" cy="20614"/>
            </a:xfrm>
            <a:custGeom>
              <a:avLst/>
              <a:gdLst/>
              <a:ahLst/>
              <a:cxnLst/>
              <a:rect l="l" t="t" r="r" b="b"/>
              <a:pathLst>
                <a:path w="8643" h="785" extrusionOk="0">
                  <a:moveTo>
                    <a:pt x="393" y="0"/>
                  </a:moveTo>
                  <a:cubicBezTo>
                    <a:pt x="173" y="0"/>
                    <a:pt x="0" y="172"/>
                    <a:pt x="0" y="392"/>
                  </a:cubicBezTo>
                  <a:cubicBezTo>
                    <a:pt x="0" y="612"/>
                    <a:pt x="173" y="785"/>
                    <a:pt x="393" y="785"/>
                  </a:cubicBezTo>
                  <a:lnTo>
                    <a:pt x="8250" y="785"/>
                  </a:lnTo>
                  <a:cubicBezTo>
                    <a:pt x="8470" y="785"/>
                    <a:pt x="8642" y="612"/>
                    <a:pt x="8642" y="392"/>
                  </a:cubicBezTo>
                  <a:cubicBezTo>
                    <a:pt x="8642" y="172"/>
                    <a:pt x="8470" y="0"/>
                    <a:pt x="8250" y="0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037;p64">
              <a:extLst>
                <a:ext uri="{FF2B5EF4-FFF2-40B4-BE49-F238E27FC236}">
                  <a16:creationId xmlns:a16="http://schemas.microsoft.com/office/drawing/2014/main" id="{E361A952-C91A-4C81-832F-F4D624F053AD}"/>
                </a:ext>
              </a:extLst>
            </p:cNvPr>
            <p:cNvSpPr/>
            <p:nvPr/>
          </p:nvSpPr>
          <p:spPr>
            <a:xfrm>
              <a:off x="2740065" y="3619036"/>
              <a:ext cx="216908" cy="10320"/>
            </a:xfrm>
            <a:custGeom>
              <a:avLst/>
              <a:gdLst/>
              <a:ahLst/>
              <a:cxnLst/>
              <a:rect l="l" t="t" r="r" b="b"/>
              <a:pathLst>
                <a:path w="8260" h="393" extrusionOk="0">
                  <a:moveTo>
                    <a:pt x="202" y="0"/>
                  </a:moveTo>
                  <a:cubicBezTo>
                    <a:pt x="87" y="0"/>
                    <a:pt x="1" y="87"/>
                    <a:pt x="1" y="201"/>
                  </a:cubicBezTo>
                  <a:cubicBezTo>
                    <a:pt x="1" y="307"/>
                    <a:pt x="87" y="393"/>
                    <a:pt x="202" y="393"/>
                  </a:cubicBezTo>
                  <a:lnTo>
                    <a:pt x="8059" y="393"/>
                  </a:lnTo>
                  <a:cubicBezTo>
                    <a:pt x="8164" y="393"/>
                    <a:pt x="8260" y="307"/>
                    <a:pt x="8260" y="201"/>
                  </a:cubicBezTo>
                  <a:cubicBezTo>
                    <a:pt x="8260" y="87"/>
                    <a:pt x="8164" y="0"/>
                    <a:pt x="805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038;p64">
              <a:extLst>
                <a:ext uri="{FF2B5EF4-FFF2-40B4-BE49-F238E27FC236}">
                  <a16:creationId xmlns:a16="http://schemas.microsoft.com/office/drawing/2014/main" id="{6AF5061C-4842-4BD1-BA4F-8250478B5BB4}"/>
                </a:ext>
              </a:extLst>
            </p:cNvPr>
            <p:cNvSpPr/>
            <p:nvPr/>
          </p:nvSpPr>
          <p:spPr>
            <a:xfrm>
              <a:off x="2770973" y="3644928"/>
              <a:ext cx="10583" cy="10320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202" y="0"/>
                  </a:moveTo>
                  <a:cubicBezTo>
                    <a:pt x="9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403" y="86"/>
                    <a:pt x="307" y="0"/>
                    <a:pt x="20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039;p64">
              <a:extLst>
                <a:ext uri="{FF2B5EF4-FFF2-40B4-BE49-F238E27FC236}">
                  <a16:creationId xmlns:a16="http://schemas.microsoft.com/office/drawing/2014/main" id="{3D121834-BA66-4A53-823C-D1BA2EBD307D}"/>
                </a:ext>
              </a:extLst>
            </p:cNvPr>
            <p:cNvSpPr/>
            <p:nvPr/>
          </p:nvSpPr>
          <p:spPr>
            <a:xfrm>
              <a:off x="2791849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297" y="0"/>
                    <a:pt x="19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040;p64">
              <a:extLst>
                <a:ext uri="{FF2B5EF4-FFF2-40B4-BE49-F238E27FC236}">
                  <a16:creationId xmlns:a16="http://schemas.microsoft.com/office/drawing/2014/main" id="{01E197B4-3EFD-46B5-9D7D-B6660590646D}"/>
                </a:ext>
              </a:extLst>
            </p:cNvPr>
            <p:cNvSpPr/>
            <p:nvPr/>
          </p:nvSpPr>
          <p:spPr>
            <a:xfrm>
              <a:off x="2812463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1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2" y="392"/>
                  </a:lnTo>
                  <a:lnTo>
                    <a:pt x="392" y="192"/>
                  </a:lnTo>
                  <a:cubicBezTo>
                    <a:pt x="392" y="86"/>
                    <a:pt x="306" y="0"/>
                    <a:pt x="191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041;p64">
              <a:extLst>
                <a:ext uri="{FF2B5EF4-FFF2-40B4-BE49-F238E27FC236}">
                  <a16:creationId xmlns:a16="http://schemas.microsoft.com/office/drawing/2014/main" id="{74E0E52F-DF2F-40D0-A0A0-46E271D3D4C9}"/>
                </a:ext>
              </a:extLst>
            </p:cNvPr>
            <p:cNvSpPr/>
            <p:nvPr/>
          </p:nvSpPr>
          <p:spPr>
            <a:xfrm>
              <a:off x="2833051" y="3644928"/>
              <a:ext cx="10346" cy="10320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202" y="0"/>
                  </a:moveTo>
                  <a:cubicBezTo>
                    <a:pt x="8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307" y="0"/>
                    <a:pt x="20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042;p64">
              <a:extLst>
                <a:ext uri="{FF2B5EF4-FFF2-40B4-BE49-F238E27FC236}">
                  <a16:creationId xmlns:a16="http://schemas.microsoft.com/office/drawing/2014/main" id="{B5A27B29-04EF-48A3-942C-329C07AA2296}"/>
                </a:ext>
              </a:extLst>
            </p:cNvPr>
            <p:cNvSpPr/>
            <p:nvPr/>
          </p:nvSpPr>
          <p:spPr>
            <a:xfrm>
              <a:off x="2853665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2" y="0"/>
                  </a:moveTo>
                  <a:cubicBezTo>
                    <a:pt x="8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307" y="0"/>
                    <a:pt x="19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043;p64">
              <a:extLst>
                <a:ext uri="{FF2B5EF4-FFF2-40B4-BE49-F238E27FC236}">
                  <a16:creationId xmlns:a16="http://schemas.microsoft.com/office/drawing/2014/main" id="{9F76C268-91FA-47B3-BE45-1FE50B031183}"/>
                </a:ext>
              </a:extLst>
            </p:cNvPr>
            <p:cNvSpPr/>
            <p:nvPr/>
          </p:nvSpPr>
          <p:spPr>
            <a:xfrm>
              <a:off x="2874279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201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307" y="0"/>
                    <a:pt x="201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044;p64">
              <a:extLst>
                <a:ext uri="{FF2B5EF4-FFF2-40B4-BE49-F238E27FC236}">
                  <a16:creationId xmlns:a16="http://schemas.microsoft.com/office/drawing/2014/main" id="{F530C6A6-A82A-472B-83A7-8596D26FEA3D}"/>
                </a:ext>
              </a:extLst>
            </p:cNvPr>
            <p:cNvSpPr/>
            <p:nvPr/>
          </p:nvSpPr>
          <p:spPr>
            <a:xfrm>
              <a:off x="2894893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201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2" y="392"/>
                  </a:lnTo>
                  <a:lnTo>
                    <a:pt x="392" y="192"/>
                  </a:lnTo>
                  <a:cubicBezTo>
                    <a:pt x="392" y="86"/>
                    <a:pt x="306" y="0"/>
                    <a:pt x="201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045;p64">
              <a:extLst>
                <a:ext uri="{FF2B5EF4-FFF2-40B4-BE49-F238E27FC236}">
                  <a16:creationId xmlns:a16="http://schemas.microsoft.com/office/drawing/2014/main" id="{E16C3A45-8417-496C-9AC6-0D97AD9C1240}"/>
                </a:ext>
              </a:extLst>
            </p:cNvPr>
            <p:cNvSpPr/>
            <p:nvPr/>
          </p:nvSpPr>
          <p:spPr>
            <a:xfrm>
              <a:off x="2915481" y="3644928"/>
              <a:ext cx="10583" cy="10320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202" y="0"/>
                  </a:moveTo>
                  <a:cubicBezTo>
                    <a:pt x="9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403" y="392"/>
                  </a:lnTo>
                  <a:lnTo>
                    <a:pt x="403" y="192"/>
                  </a:lnTo>
                  <a:cubicBezTo>
                    <a:pt x="403" y="86"/>
                    <a:pt x="307" y="0"/>
                    <a:pt x="20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046;p64">
              <a:extLst>
                <a:ext uri="{FF2B5EF4-FFF2-40B4-BE49-F238E27FC236}">
                  <a16:creationId xmlns:a16="http://schemas.microsoft.com/office/drawing/2014/main" id="{0DBEC423-376C-4F60-9A52-D5F8A02F31FC}"/>
                </a:ext>
              </a:extLst>
            </p:cNvPr>
            <p:cNvSpPr/>
            <p:nvPr/>
          </p:nvSpPr>
          <p:spPr>
            <a:xfrm>
              <a:off x="2732081" y="3381777"/>
              <a:ext cx="260027" cy="113391"/>
            </a:xfrm>
            <a:custGeom>
              <a:avLst/>
              <a:gdLst/>
              <a:ahLst/>
              <a:cxnLst/>
              <a:rect l="l" t="t" r="r" b="b"/>
              <a:pathLst>
                <a:path w="9902" h="4318" extrusionOk="0">
                  <a:moveTo>
                    <a:pt x="7150" y="1"/>
                  </a:moveTo>
                  <a:cubicBezTo>
                    <a:pt x="6599" y="1"/>
                    <a:pt x="6077" y="220"/>
                    <a:pt x="5683" y="604"/>
                  </a:cubicBezTo>
                  <a:cubicBezTo>
                    <a:pt x="5383" y="330"/>
                    <a:pt x="5004" y="195"/>
                    <a:pt x="4627" y="195"/>
                  </a:cubicBezTo>
                  <a:cubicBezTo>
                    <a:pt x="4189" y="195"/>
                    <a:pt x="3753" y="378"/>
                    <a:pt x="3444" y="738"/>
                  </a:cubicBezTo>
                  <a:cubicBezTo>
                    <a:pt x="3260" y="633"/>
                    <a:pt x="3062" y="584"/>
                    <a:pt x="2868" y="584"/>
                  </a:cubicBezTo>
                  <a:cubicBezTo>
                    <a:pt x="2356" y="584"/>
                    <a:pt x="1870" y="924"/>
                    <a:pt x="1731" y="1465"/>
                  </a:cubicBezTo>
                  <a:cubicBezTo>
                    <a:pt x="1617" y="1400"/>
                    <a:pt x="1498" y="1370"/>
                    <a:pt x="1382" y="1370"/>
                  </a:cubicBezTo>
                  <a:cubicBezTo>
                    <a:pt x="1039" y="1370"/>
                    <a:pt x="728" y="1634"/>
                    <a:pt x="707" y="2020"/>
                  </a:cubicBezTo>
                  <a:cubicBezTo>
                    <a:pt x="649" y="1982"/>
                    <a:pt x="573" y="1963"/>
                    <a:pt x="506" y="1963"/>
                  </a:cubicBezTo>
                  <a:cubicBezTo>
                    <a:pt x="502" y="1963"/>
                    <a:pt x="497" y="1963"/>
                    <a:pt x="493" y="1963"/>
                  </a:cubicBezTo>
                  <a:cubicBezTo>
                    <a:pt x="185" y="1963"/>
                    <a:pt x="1" y="2311"/>
                    <a:pt x="171" y="2566"/>
                  </a:cubicBezTo>
                  <a:cubicBezTo>
                    <a:pt x="249" y="2687"/>
                    <a:pt x="374" y="2746"/>
                    <a:pt x="500" y="2746"/>
                  </a:cubicBezTo>
                  <a:cubicBezTo>
                    <a:pt x="651" y="2746"/>
                    <a:pt x="801" y="2661"/>
                    <a:pt x="869" y="2499"/>
                  </a:cubicBezTo>
                  <a:cubicBezTo>
                    <a:pt x="1005" y="2663"/>
                    <a:pt x="1198" y="2744"/>
                    <a:pt x="1391" y="2744"/>
                  </a:cubicBezTo>
                  <a:cubicBezTo>
                    <a:pt x="1591" y="2744"/>
                    <a:pt x="1790" y="2656"/>
                    <a:pt x="1922" y="2480"/>
                  </a:cubicBezTo>
                  <a:cubicBezTo>
                    <a:pt x="2155" y="2780"/>
                    <a:pt x="2503" y="2943"/>
                    <a:pt x="2858" y="2943"/>
                  </a:cubicBezTo>
                  <a:cubicBezTo>
                    <a:pt x="3057" y="2943"/>
                    <a:pt x="3258" y="2892"/>
                    <a:pt x="3444" y="2786"/>
                  </a:cubicBezTo>
                  <a:cubicBezTo>
                    <a:pt x="3750" y="3143"/>
                    <a:pt x="4184" y="3335"/>
                    <a:pt x="4629" y="3335"/>
                  </a:cubicBezTo>
                  <a:cubicBezTo>
                    <a:pt x="4852" y="3335"/>
                    <a:pt x="5077" y="3287"/>
                    <a:pt x="5291" y="3188"/>
                  </a:cubicBezTo>
                  <a:cubicBezTo>
                    <a:pt x="5701" y="3939"/>
                    <a:pt x="6447" y="4318"/>
                    <a:pt x="7193" y="4318"/>
                  </a:cubicBezTo>
                  <a:cubicBezTo>
                    <a:pt x="7911" y="4318"/>
                    <a:pt x="8630" y="3968"/>
                    <a:pt x="9052" y="3265"/>
                  </a:cubicBezTo>
                  <a:cubicBezTo>
                    <a:pt x="9902" y="1823"/>
                    <a:pt x="8866" y="1"/>
                    <a:pt x="7199" y="1"/>
                  </a:cubicBezTo>
                  <a:cubicBezTo>
                    <a:pt x="7195" y="1"/>
                    <a:pt x="7190" y="1"/>
                    <a:pt x="7186" y="1"/>
                  </a:cubicBezTo>
                  <a:cubicBezTo>
                    <a:pt x="7174" y="1"/>
                    <a:pt x="7162" y="1"/>
                    <a:pt x="7150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047;p64">
              <a:extLst>
                <a:ext uri="{FF2B5EF4-FFF2-40B4-BE49-F238E27FC236}">
                  <a16:creationId xmlns:a16="http://schemas.microsoft.com/office/drawing/2014/main" id="{04F8A718-65B1-431F-9B64-3A3D8DFF77E7}"/>
                </a:ext>
              </a:extLst>
            </p:cNvPr>
            <p:cNvSpPr/>
            <p:nvPr/>
          </p:nvSpPr>
          <p:spPr>
            <a:xfrm>
              <a:off x="2731845" y="3397612"/>
              <a:ext cx="241487" cy="97320"/>
            </a:xfrm>
            <a:custGeom>
              <a:avLst/>
              <a:gdLst/>
              <a:ahLst/>
              <a:cxnLst/>
              <a:rect l="l" t="t" r="r" b="b"/>
              <a:pathLst>
                <a:path w="9196" h="3706" extrusionOk="0">
                  <a:moveTo>
                    <a:pt x="2668" y="1"/>
                  </a:moveTo>
                  <a:cubicBezTo>
                    <a:pt x="2209" y="78"/>
                    <a:pt x="1845" y="413"/>
                    <a:pt x="1721" y="853"/>
                  </a:cubicBezTo>
                  <a:cubicBezTo>
                    <a:pt x="1612" y="791"/>
                    <a:pt x="1497" y="763"/>
                    <a:pt x="1385" y="763"/>
                  </a:cubicBezTo>
                  <a:cubicBezTo>
                    <a:pt x="1043" y="763"/>
                    <a:pt x="728" y="1026"/>
                    <a:pt x="706" y="1408"/>
                  </a:cubicBezTo>
                  <a:cubicBezTo>
                    <a:pt x="649" y="1379"/>
                    <a:pt x="572" y="1360"/>
                    <a:pt x="505" y="1360"/>
                  </a:cubicBezTo>
                  <a:cubicBezTo>
                    <a:pt x="501" y="1360"/>
                    <a:pt x="497" y="1360"/>
                    <a:pt x="493" y="1360"/>
                  </a:cubicBezTo>
                  <a:cubicBezTo>
                    <a:pt x="184" y="1360"/>
                    <a:pt x="0" y="1708"/>
                    <a:pt x="170" y="1963"/>
                  </a:cubicBezTo>
                  <a:cubicBezTo>
                    <a:pt x="248" y="2084"/>
                    <a:pt x="374" y="2143"/>
                    <a:pt x="499" y="2143"/>
                  </a:cubicBezTo>
                  <a:cubicBezTo>
                    <a:pt x="650" y="2143"/>
                    <a:pt x="801" y="2058"/>
                    <a:pt x="869" y="1896"/>
                  </a:cubicBezTo>
                  <a:cubicBezTo>
                    <a:pt x="1005" y="2060"/>
                    <a:pt x="1198" y="2141"/>
                    <a:pt x="1390" y="2141"/>
                  </a:cubicBezTo>
                  <a:cubicBezTo>
                    <a:pt x="1590" y="2141"/>
                    <a:pt x="1790" y="2053"/>
                    <a:pt x="1922" y="1877"/>
                  </a:cubicBezTo>
                  <a:cubicBezTo>
                    <a:pt x="2154" y="2182"/>
                    <a:pt x="2502" y="2347"/>
                    <a:pt x="2859" y="2347"/>
                  </a:cubicBezTo>
                  <a:cubicBezTo>
                    <a:pt x="3061" y="2347"/>
                    <a:pt x="3266" y="2294"/>
                    <a:pt x="3453" y="2183"/>
                  </a:cubicBezTo>
                  <a:cubicBezTo>
                    <a:pt x="3759" y="2540"/>
                    <a:pt x="4193" y="2732"/>
                    <a:pt x="4638" y="2732"/>
                  </a:cubicBezTo>
                  <a:cubicBezTo>
                    <a:pt x="4861" y="2732"/>
                    <a:pt x="5086" y="2684"/>
                    <a:pt x="5300" y="2585"/>
                  </a:cubicBezTo>
                  <a:cubicBezTo>
                    <a:pt x="5715" y="3339"/>
                    <a:pt x="6454" y="3705"/>
                    <a:pt x="7190" y="3705"/>
                  </a:cubicBezTo>
                  <a:cubicBezTo>
                    <a:pt x="8015" y="3705"/>
                    <a:pt x="8836" y="3245"/>
                    <a:pt x="9195" y="2355"/>
                  </a:cubicBezTo>
                  <a:lnTo>
                    <a:pt x="9195" y="2355"/>
                  </a:lnTo>
                  <a:cubicBezTo>
                    <a:pt x="8841" y="2604"/>
                    <a:pt x="8410" y="2729"/>
                    <a:pt x="7980" y="2729"/>
                  </a:cubicBezTo>
                  <a:cubicBezTo>
                    <a:pt x="7214" y="2729"/>
                    <a:pt x="6506" y="2327"/>
                    <a:pt x="6113" y="1666"/>
                  </a:cubicBezTo>
                  <a:cubicBezTo>
                    <a:pt x="6101" y="1641"/>
                    <a:pt x="6079" y="1628"/>
                    <a:pt x="6055" y="1628"/>
                  </a:cubicBezTo>
                  <a:cubicBezTo>
                    <a:pt x="6043" y="1628"/>
                    <a:pt x="6030" y="1631"/>
                    <a:pt x="6018" y="1637"/>
                  </a:cubicBezTo>
                  <a:cubicBezTo>
                    <a:pt x="5823" y="1716"/>
                    <a:pt x="5621" y="1754"/>
                    <a:pt x="5422" y="1754"/>
                  </a:cubicBezTo>
                  <a:cubicBezTo>
                    <a:pt x="4868" y="1754"/>
                    <a:pt x="4337" y="1462"/>
                    <a:pt x="4056" y="948"/>
                  </a:cubicBezTo>
                  <a:cubicBezTo>
                    <a:pt x="4040" y="925"/>
                    <a:pt x="4005" y="908"/>
                    <a:pt x="3977" y="908"/>
                  </a:cubicBezTo>
                  <a:cubicBezTo>
                    <a:pt x="3971" y="908"/>
                    <a:pt x="3965" y="908"/>
                    <a:pt x="3960" y="910"/>
                  </a:cubicBezTo>
                  <a:cubicBezTo>
                    <a:pt x="3855" y="948"/>
                    <a:pt x="3759" y="958"/>
                    <a:pt x="3654" y="968"/>
                  </a:cubicBezTo>
                  <a:cubicBezTo>
                    <a:pt x="3118" y="958"/>
                    <a:pt x="2678" y="527"/>
                    <a:pt x="2668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454;p33">
            <a:extLst>
              <a:ext uri="{FF2B5EF4-FFF2-40B4-BE49-F238E27FC236}">
                <a16:creationId xmlns:a16="http://schemas.microsoft.com/office/drawing/2014/main" id="{BEDCB77F-3DAF-4F64-8694-FED77BC76133}"/>
              </a:ext>
            </a:extLst>
          </p:cNvPr>
          <p:cNvSpPr txBox="1">
            <a:spLocks/>
          </p:cNvSpPr>
          <p:nvPr/>
        </p:nvSpPr>
        <p:spPr>
          <a:xfrm>
            <a:off x="1470977" y="2365014"/>
            <a:ext cx="3321025" cy="4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r>
              <a:rPr lang="pt-PT" sz="1200" dirty="0"/>
              <a:t>Todos os agentes integrantes interagem entre si</a:t>
            </a:r>
          </a:p>
        </p:txBody>
      </p:sp>
      <p:sp>
        <p:nvSpPr>
          <p:cNvPr id="117" name="Google Shape;454;p33">
            <a:extLst>
              <a:ext uri="{FF2B5EF4-FFF2-40B4-BE49-F238E27FC236}">
                <a16:creationId xmlns:a16="http://schemas.microsoft.com/office/drawing/2014/main" id="{C08221B2-1021-4B6D-87D9-22B16A179EA8}"/>
              </a:ext>
            </a:extLst>
          </p:cNvPr>
          <p:cNvSpPr txBox="1">
            <a:spLocks/>
          </p:cNvSpPr>
          <p:nvPr/>
        </p:nvSpPr>
        <p:spPr>
          <a:xfrm>
            <a:off x="4572000" y="4215438"/>
            <a:ext cx="3840571" cy="4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SzPct val="119000"/>
            </a:pPr>
            <a:r>
              <a:rPr lang="pt-PT" sz="1200" b="1" dirty="0"/>
              <a:t>+ Eficiência     + Adaptação a novos contextos</a:t>
            </a:r>
          </a:p>
        </p:txBody>
      </p:sp>
      <p:sp>
        <p:nvSpPr>
          <p:cNvPr id="119" name="Google Shape;451;p33">
            <a:extLst>
              <a:ext uri="{FF2B5EF4-FFF2-40B4-BE49-F238E27FC236}">
                <a16:creationId xmlns:a16="http://schemas.microsoft.com/office/drawing/2014/main" id="{280FCD35-C5D2-4054-80B1-D5A46BCEC89B}"/>
              </a:ext>
            </a:extLst>
          </p:cNvPr>
          <p:cNvSpPr txBox="1">
            <a:spLocks/>
          </p:cNvSpPr>
          <p:nvPr/>
        </p:nvSpPr>
        <p:spPr>
          <a:xfrm>
            <a:off x="7186859" y="3839802"/>
            <a:ext cx="3101020" cy="11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sz="700" dirty="0" err="1">
                <a:latin typeface="+mn-lt"/>
              </a:rPr>
              <a:t>Source</a:t>
            </a:r>
            <a:r>
              <a:rPr lang="pt-PT" sz="700" dirty="0">
                <a:latin typeface="+mn-lt"/>
              </a:rPr>
              <a:t>: “</a:t>
            </a:r>
            <a:r>
              <a:rPr lang="pt-PT" sz="700" i="1" dirty="0" err="1">
                <a:latin typeface="+mn-lt"/>
              </a:rPr>
              <a:t>The</a:t>
            </a:r>
            <a:r>
              <a:rPr lang="pt-PT" sz="700" i="1" dirty="0">
                <a:latin typeface="+mn-lt"/>
              </a:rPr>
              <a:t> </a:t>
            </a:r>
            <a:r>
              <a:rPr lang="pt-PT" sz="700" i="1" dirty="0" err="1">
                <a:latin typeface="+mn-lt"/>
              </a:rPr>
              <a:t>smart</a:t>
            </a:r>
            <a:r>
              <a:rPr lang="pt-PT" sz="700" i="1" dirty="0">
                <a:latin typeface="+mn-lt"/>
              </a:rPr>
              <a:t> </a:t>
            </a:r>
            <a:r>
              <a:rPr lang="pt-PT" sz="700" i="1" dirty="0" err="1">
                <a:latin typeface="+mn-lt"/>
              </a:rPr>
              <a:t>factory</a:t>
            </a:r>
            <a:r>
              <a:rPr lang="pt-PT" sz="700" i="1" dirty="0">
                <a:latin typeface="+mn-lt"/>
              </a:rPr>
              <a:t>” - </a:t>
            </a:r>
            <a:r>
              <a:rPr lang="pt-PT" sz="700" i="1" dirty="0" err="1">
                <a:latin typeface="+mn-lt"/>
              </a:rPr>
              <a:t>Deloitte</a:t>
            </a:r>
            <a:endParaRPr lang="pt-PT" sz="7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47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Fases da Implementação</a:t>
            </a:r>
            <a:endParaRPr dirty="0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F4C20CC4-7858-4B0D-86EB-766DF3D5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9" y="1362974"/>
            <a:ext cx="5006649" cy="27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451;p33">
            <a:extLst>
              <a:ext uri="{FF2B5EF4-FFF2-40B4-BE49-F238E27FC236}">
                <a16:creationId xmlns:a16="http://schemas.microsoft.com/office/drawing/2014/main" id="{D8DE4FFB-5564-433F-9279-7D5432E71D0F}"/>
              </a:ext>
            </a:extLst>
          </p:cNvPr>
          <p:cNvSpPr txBox="1">
            <a:spLocks/>
          </p:cNvSpPr>
          <p:nvPr/>
        </p:nvSpPr>
        <p:spPr>
          <a:xfrm>
            <a:off x="653570" y="4096305"/>
            <a:ext cx="3101020" cy="11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sz="700" dirty="0" err="1">
                <a:latin typeface="+mn-lt"/>
              </a:rPr>
              <a:t>Source</a:t>
            </a:r>
            <a:r>
              <a:rPr lang="pt-PT" sz="700" dirty="0">
                <a:latin typeface="+mn-lt"/>
              </a:rPr>
              <a:t>: “</a:t>
            </a:r>
            <a:r>
              <a:rPr lang="pt-PT" sz="700" i="1" dirty="0" err="1">
                <a:latin typeface="+mn-lt"/>
              </a:rPr>
              <a:t>The</a:t>
            </a:r>
            <a:r>
              <a:rPr lang="pt-PT" sz="700" i="1" dirty="0">
                <a:latin typeface="+mn-lt"/>
              </a:rPr>
              <a:t> </a:t>
            </a:r>
            <a:r>
              <a:rPr lang="pt-PT" sz="700" i="1" dirty="0" err="1">
                <a:latin typeface="+mn-lt"/>
              </a:rPr>
              <a:t>smart</a:t>
            </a:r>
            <a:r>
              <a:rPr lang="pt-PT" sz="700" i="1" dirty="0">
                <a:latin typeface="+mn-lt"/>
              </a:rPr>
              <a:t> </a:t>
            </a:r>
            <a:r>
              <a:rPr lang="pt-PT" sz="700" i="1" dirty="0" err="1">
                <a:latin typeface="+mn-lt"/>
              </a:rPr>
              <a:t>factory</a:t>
            </a:r>
            <a:r>
              <a:rPr lang="pt-PT" sz="700" i="1" dirty="0">
                <a:latin typeface="+mn-lt"/>
              </a:rPr>
              <a:t>” - </a:t>
            </a:r>
            <a:r>
              <a:rPr lang="pt-PT" sz="700" i="1" dirty="0" err="1">
                <a:latin typeface="+mn-lt"/>
              </a:rPr>
              <a:t>Deloitte</a:t>
            </a:r>
            <a:endParaRPr lang="pt-PT" sz="700" i="1" dirty="0">
              <a:latin typeface="+mn-lt"/>
            </a:endParaRPr>
          </a:p>
        </p:txBody>
      </p:sp>
      <p:sp>
        <p:nvSpPr>
          <p:cNvPr id="71" name="Google Shape;808;p39">
            <a:extLst>
              <a:ext uri="{FF2B5EF4-FFF2-40B4-BE49-F238E27FC236}">
                <a16:creationId xmlns:a16="http://schemas.microsoft.com/office/drawing/2014/main" id="{569E99C9-569E-48A9-95C8-BBA4E3D01DF0}"/>
              </a:ext>
            </a:extLst>
          </p:cNvPr>
          <p:cNvSpPr/>
          <p:nvPr/>
        </p:nvSpPr>
        <p:spPr>
          <a:xfrm>
            <a:off x="5318177" y="4278344"/>
            <a:ext cx="3573388" cy="15922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54;p33">
            <a:extLst>
              <a:ext uri="{FF2B5EF4-FFF2-40B4-BE49-F238E27FC236}">
                <a16:creationId xmlns:a16="http://schemas.microsoft.com/office/drawing/2014/main" id="{D01F7B0E-CB25-4544-B1DE-6C0CCE9AD57B}"/>
              </a:ext>
            </a:extLst>
          </p:cNvPr>
          <p:cNvSpPr txBox="1">
            <a:spLocks/>
          </p:cNvSpPr>
          <p:nvPr/>
        </p:nvSpPr>
        <p:spPr>
          <a:xfrm>
            <a:off x="5318177" y="4211763"/>
            <a:ext cx="3825823" cy="4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SzPct val="119000"/>
            </a:pPr>
            <a:r>
              <a:rPr lang="pt-PT" sz="1200" b="1" dirty="0"/>
              <a:t>Ecossistema onde todos os seus agentes comunicam e cooperam entre si</a:t>
            </a:r>
          </a:p>
        </p:txBody>
      </p:sp>
      <p:grpSp>
        <p:nvGrpSpPr>
          <p:cNvPr id="88" name="Google Shape;9846;p64">
            <a:extLst>
              <a:ext uri="{FF2B5EF4-FFF2-40B4-BE49-F238E27FC236}">
                <a16:creationId xmlns:a16="http://schemas.microsoft.com/office/drawing/2014/main" id="{3DD1344E-4A53-4426-8DD9-F46B66D594A6}"/>
              </a:ext>
            </a:extLst>
          </p:cNvPr>
          <p:cNvGrpSpPr/>
          <p:nvPr/>
        </p:nvGrpSpPr>
        <p:grpSpPr>
          <a:xfrm>
            <a:off x="6884039" y="1690052"/>
            <a:ext cx="554676" cy="512873"/>
            <a:chOff x="7101903" y="3762022"/>
            <a:chExt cx="398627" cy="392088"/>
          </a:xfrm>
        </p:grpSpPr>
        <p:sp>
          <p:nvSpPr>
            <p:cNvPr id="89" name="Google Shape;9847;p64">
              <a:extLst>
                <a:ext uri="{FF2B5EF4-FFF2-40B4-BE49-F238E27FC236}">
                  <a16:creationId xmlns:a16="http://schemas.microsoft.com/office/drawing/2014/main" id="{A690FE40-256A-4F7C-97AE-10552904B0E6}"/>
                </a:ext>
              </a:extLst>
            </p:cNvPr>
            <p:cNvSpPr/>
            <p:nvPr/>
          </p:nvSpPr>
          <p:spPr>
            <a:xfrm>
              <a:off x="7101903" y="3887676"/>
              <a:ext cx="201099" cy="201335"/>
            </a:xfrm>
            <a:custGeom>
              <a:avLst/>
              <a:gdLst/>
              <a:ahLst/>
              <a:cxnLst/>
              <a:rect l="l" t="t" r="r" b="b"/>
              <a:pathLst>
                <a:path w="7658" h="7667" extrusionOk="0">
                  <a:moveTo>
                    <a:pt x="5064" y="1"/>
                  </a:moveTo>
                  <a:cubicBezTo>
                    <a:pt x="3896" y="1"/>
                    <a:pt x="3427" y="1494"/>
                    <a:pt x="4375" y="2164"/>
                  </a:cubicBezTo>
                  <a:lnTo>
                    <a:pt x="4375" y="2700"/>
                  </a:lnTo>
                  <a:lnTo>
                    <a:pt x="2460" y="2700"/>
                  </a:lnTo>
                  <a:lnTo>
                    <a:pt x="2460" y="4375"/>
                  </a:lnTo>
                  <a:lnTo>
                    <a:pt x="2164" y="4375"/>
                  </a:lnTo>
                  <a:cubicBezTo>
                    <a:pt x="1916" y="4024"/>
                    <a:pt x="1556" y="3868"/>
                    <a:pt x="1201" y="3868"/>
                  </a:cubicBezTo>
                  <a:cubicBezTo>
                    <a:pt x="594" y="3868"/>
                    <a:pt x="1" y="4324"/>
                    <a:pt x="1" y="5054"/>
                  </a:cubicBezTo>
                  <a:cubicBezTo>
                    <a:pt x="1" y="5786"/>
                    <a:pt x="598" y="6247"/>
                    <a:pt x="1206" y="6247"/>
                  </a:cubicBezTo>
                  <a:cubicBezTo>
                    <a:pt x="1560" y="6247"/>
                    <a:pt x="1918" y="6091"/>
                    <a:pt x="2164" y="5743"/>
                  </a:cubicBezTo>
                  <a:lnTo>
                    <a:pt x="2460" y="5743"/>
                  </a:lnTo>
                  <a:lnTo>
                    <a:pt x="2460" y="7150"/>
                  </a:lnTo>
                  <a:cubicBezTo>
                    <a:pt x="2499" y="7437"/>
                    <a:pt x="2728" y="7648"/>
                    <a:pt x="3016" y="7667"/>
                  </a:cubicBezTo>
                  <a:lnTo>
                    <a:pt x="7648" y="7667"/>
                  </a:lnTo>
                  <a:lnTo>
                    <a:pt x="7648" y="5418"/>
                  </a:lnTo>
                  <a:lnTo>
                    <a:pt x="6863" y="5418"/>
                  </a:lnTo>
                  <a:lnTo>
                    <a:pt x="6748" y="5580"/>
                  </a:lnTo>
                  <a:cubicBezTo>
                    <a:pt x="6571" y="5814"/>
                    <a:pt x="6311" y="5926"/>
                    <a:pt x="6054" y="5926"/>
                  </a:cubicBezTo>
                  <a:cubicBezTo>
                    <a:pt x="5741" y="5926"/>
                    <a:pt x="5431" y="5761"/>
                    <a:pt x="5274" y="5446"/>
                  </a:cubicBezTo>
                  <a:cubicBezTo>
                    <a:pt x="4987" y="4863"/>
                    <a:pt x="5408" y="4193"/>
                    <a:pt x="6049" y="4193"/>
                  </a:cubicBezTo>
                  <a:lnTo>
                    <a:pt x="6068" y="4193"/>
                  </a:lnTo>
                  <a:cubicBezTo>
                    <a:pt x="6336" y="4193"/>
                    <a:pt x="6595" y="4317"/>
                    <a:pt x="6758" y="4537"/>
                  </a:cubicBezTo>
                  <a:lnTo>
                    <a:pt x="6872" y="4690"/>
                  </a:lnTo>
                  <a:lnTo>
                    <a:pt x="7657" y="4690"/>
                  </a:lnTo>
                  <a:lnTo>
                    <a:pt x="7657" y="2700"/>
                  </a:lnTo>
                  <a:lnTo>
                    <a:pt x="5743" y="2700"/>
                  </a:lnTo>
                  <a:lnTo>
                    <a:pt x="5743" y="2164"/>
                  </a:lnTo>
                  <a:cubicBezTo>
                    <a:pt x="6691" y="1494"/>
                    <a:pt x="6222" y="1"/>
                    <a:pt x="5064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848;p64">
              <a:extLst>
                <a:ext uri="{FF2B5EF4-FFF2-40B4-BE49-F238E27FC236}">
                  <a16:creationId xmlns:a16="http://schemas.microsoft.com/office/drawing/2014/main" id="{BAFFF727-D43E-410E-8CA5-7FF1CC7D0019}"/>
                </a:ext>
              </a:extLst>
            </p:cNvPr>
            <p:cNvSpPr/>
            <p:nvPr/>
          </p:nvSpPr>
          <p:spPr>
            <a:xfrm>
              <a:off x="7191502" y="3887702"/>
              <a:ext cx="48397" cy="70876"/>
            </a:xfrm>
            <a:custGeom>
              <a:avLst/>
              <a:gdLst/>
              <a:ahLst/>
              <a:cxnLst/>
              <a:rect l="l" t="t" r="r" b="b"/>
              <a:pathLst>
                <a:path w="1843" h="2699" extrusionOk="0">
                  <a:moveTo>
                    <a:pt x="1626" y="0"/>
                  </a:moveTo>
                  <a:cubicBezTo>
                    <a:pt x="526" y="0"/>
                    <a:pt x="1" y="1479"/>
                    <a:pt x="972" y="2163"/>
                  </a:cubicBezTo>
                  <a:lnTo>
                    <a:pt x="972" y="2699"/>
                  </a:lnTo>
                  <a:lnTo>
                    <a:pt x="1355" y="2699"/>
                  </a:lnTo>
                  <a:lnTo>
                    <a:pt x="1355" y="2163"/>
                  </a:lnTo>
                  <a:cubicBezTo>
                    <a:pt x="1039" y="1933"/>
                    <a:pt x="848" y="1570"/>
                    <a:pt x="848" y="1187"/>
                  </a:cubicBezTo>
                  <a:cubicBezTo>
                    <a:pt x="848" y="603"/>
                    <a:pt x="1269" y="115"/>
                    <a:pt x="1843" y="19"/>
                  </a:cubicBezTo>
                  <a:cubicBezTo>
                    <a:pt x="1768" y="6"/>
                    <a:pt x="1696" y="0"/>
                    <a:pt x="162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849;p64">
              <a:extLst>
                <a:ext uri="{FF2B5EF4-FFF2-40B4-BE49-F238E27FC236}">
                  <a16:creationId xmlns:a16="http://schemas.microsoft.com/office/drawing/2014/main" id="{35FBB8C6-7CAA-4667-A84D-1EFDEE6DC3E1}"/>
                </a:ext>
              </a:extLst>
            </p:cNvPr>
            <p:cNvSpPr/>
            <p:nvPr/>
          </p:nvSpPr>
          <p:spPr>
            <a:xfrm>
              <a:off x="7102166" y="3989223"/>
              <a:ext cx="36213" cy="62341"/>
            </a:xfrm>
            <a:custGeom>
              <a:avLst/>
              <a:gdLst/>
              <a:ahLst/>
              <a:cxnLst/>
              <a:rect l="l" t="t" r="r" b="b"/>
              <a:pathLst>
                <a:path w="1379" h="2374" extrusionOk="0">
                  <a:moveTo>
                    <a:pt x="1187" y="0"/>
                  </a:moveTo>
                  <a:cubicBezTo>
                    <a:pt x="536" y="0"/>
                    <a:pt x="0" y="536"/>
                    <a:pt x="0" y="1187"/>
                  </a:cubicBezTo>
                  <a:cubicBezTo>
                    <a:pt x="0" y="1847"/>
                    <a:pt x="536" y="2374"/>
                    <a:pt x="1187" y="2374"/>
                  </a:cubicBezTo>
                  <a:cubicBezTo>
                    <a:pt x="1254" y="2374"/>
                    <a:pt x="1312" y="2374"/>
                    <a:pt x="1379" y="2364"/>
                  </a:cubicBezTo>
                  <a:cubicBezTo>
                    <a:pt x="48" y="2144"/>
                    <a:pt x="48" y="240"/>
                    <a:pt x="1379" y="20"/>
                  </a:cubicBezTo>
                  <a:cubicBezTo>
                    <a:pt x="1312" y="10"/>
                    <a:pt x="1254" y="0"/>
                    <a:pt x="118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850;p64">
              <a:extLst>
                <a:ext uri="{FF2B5EF4-FFF2-40B4-BE49-F238E27FC236}">
                  <a16:creationId xmlns:a16="http://schemas.microsoft.com/office/drawing/2014/main" id="{3181FB23-D8C6-4504-8948-D80E4E226306}"/>
                </a:ext>
              </a:extLst>
            </p:cNvPr>
            <p:cNvSpPr/>
            <p:nvPr/>
          </p:nvSpPr>
          <p:spPr>
            <a:xfrm>
              <a:off x="7166503" y="3958552"/>
              <a:ext cx="10084" cy="44012"/>
            </a:xfrm>
            <a:custGeom>
              <a:avLst/>
              <a:gdLst/>
              <a:ahLst/>
              <a:cxnLst/>
              <a:rect l="l" t="t" r="r" b="b"/>
              <a:pathLst>
                <a:path w="384" h="1676" extrusionOk="0">
                  <a:moveTo>
                    <a:pt x="0" y="1"/>
                  </a:moveTo>
                  <a:lnTo>
                    <a:pt x="0" y="1484"/>
                  </a:lnTo>
                  <a:lnTo>
                    <a:pt x="0" y="1589"/>
                  </a:lnTo>
                  <a:lnTo>
                    <a:pt x="0" y="1676"/>
                  </a:lnTo>
                  <a:lnTo>
                    <a:pt x="383" y="1676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851;p64">
              <a:extLst>
                <a:ext uri="{FF2B5EF4-FFF2-40B4-BE49-F238E27FC236}">
                  <a16:creationId xmlns:a16="http://schemas.microsoft.com/office/drawing/2014/main" id="{A14102A4-F8D6-4263-AB99-B64DB6ED12F6}"/>
                </a:ext>
              </a:extLst>
            </p:cNvPr>
            <p:cNvSpPr/>
            <p:nvPr/>
          </p:nvSpPr>
          <p:spPr>
            <a:xfrm>
              <a:off x="7166503" y="4038487"/>
              <a:ext cx="10084" cy="49526"/>
            </a:xfrm>
            <a:custGeom>
              <a:avLst/>
              <a:gdLst/>
              <a:ahLst/>
              <a:cxnLst/>
              <a:rect l="l" t="t" r="r" b="b"/>
              <a:pathLst>
                <a:path w="384" h="1886" extrusionOk="0">
                  <a:moveTo>
                    <a:pt x="0" y="0"/>
                  </a:moveTo>
                  <a:lnTo>
                    <a:pt x="0" y="1235"/>
                  </a:lnTo>
                  <a:cubicBezTo>
                    <a:pt x="0" y="1637"/>
                    <a:pt x="192" y="1809"/>
                    <a:pt x="383" y="1885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852;p64">
              <a:extLst>
                <a:ext uri="{FF2B5EF4-FFF2-40B4-BE49-F238E27FC236}">
                  <a16:creationId xmlns:a16="http://schemas.microsoft.com/office/drawing/2014/main" id="{966A511C-6F4B-469E-9809-24CC824596BF}"/>
                </a:ext>
              </a:extLst>
            </p:cNvPr>
            <p:cNvSpPr/>
            <p:nvPr/>
          </p:nvSpPr>
          <p:spPr>
            <a:xfrm>
              <a:off x="7296673" y="3826858"/>
              <a:ext cx="203856" cy="196556"/>
            </a:xfrm>
            <a:custGeom>
              <a:avLst/>
              <a:gdLst/>
              <a:ahLst/>
              <a:cxnLst/>
              <a:rect l="l" t="t" r="r" b="b"/>
              <a:pathLst>
                <a:path w="7763" h="7485" extrusionOk="0">
                  <a:moveTo>
                    <a:pt x="1" y="1"/>
                  </a:moveTo>
                  <a:lnTo>
                    <a:pt x="1" y="2068"/>
                  </a:lnTo>
                  <a:lnTo>
                    <a:pt x="661" y="2068"/>
                  </a:lnTo>
                  <a:lnTo>
                    <a:pt x="757" y="1944"/>
                  </a:lnTo>
                  <a:cubicBezTo>
                    <a:pt x="954" y="1680"/>
                    <a:pt x="1232" y="1563"/>
                    <a:pt x="1506" y="1563"/>
                  </a:cubicBezTo>
                  <a:cubicBezTo>
                    <a:pt x="1989" y="1563"/>
                    <a:pt x="2460" y="1928"/>
                    <a:pt x="2460" y="2508"/>
                  </a:cubicBezTo>
                  <a:cubicBezTo>
                    <a:pt x="2460" y="3091"/>
                    <a:pt x="1986" y="3461"/>
                    <a:pt x="1501" y="3461"/>
                  </a:cubicBezTo>
                  <a:cubicBezTo>
                    <a:pt x="1228" y="3461"/>
                    <a:pt x="953" y="3344"/>
                    <a:pt x="757" y="3083"/>
                  </a:cubicBezTo>
                  <a:lnTo>
                    <a:pt x="661" y="2958"/>
                  </a:lnTo>
                  <a:lnTo>
                    <a:pt x="1" y="2958"/>
                  </a:lnTo>
                  <a:lnTo>
                    <a:pt x="1" y="5016"/>
                  </a:lnTo>
                  <a:lnTo>
                    <a:pt x="1915" y="5016"/>
                  </a:lnTo>
                  <a:lnTo>
                    <a:pt x="1915" y="5446"/>
                  </a:lnTo>
                  <a:cubicBezTo>
                    <a:pt x="987" y="6049"/>
                    <a:pt x="1417" y="7485"/>
                    <a:pt x="2518" y="7485"/>
                  </a:cubicBezTo>
                  <a:cubicBezTo>
                    <a:pt x="3618" y="7485"/>
                    <a:pt x="4049" y="6049"/>
                    <a:pt x="3121" y="5446"/>
                  </a:cubicBezTo>
                  <a:lnTo>
                    <a:pt x="3121" y="5016"/>
                  </a:lnTo>
                  <a:lnTo>
                    <a:pt x="5035" y="5016"/>
                  </a:lnTo>
                  <a:lnTo>
                    <a:pt x="5035" y="3111"/>
                  </a:lnTo>
                  <a:lnTo>
                    <a:pt x="5456" y="3111"/>
                  </a:lnTo>
                  <a:cubicBezTo>
                    <a:pt x="5676" y="3450"/>
                    <a:pt x="6029" y="3616"/>
                    <a:pt x="6382" y="3616"/>
                  </a:cubicBezTo>
                  <a:cubicBezTo>
                    <a:pt x="6767" y="3616"/>
                    <a:pt x="7151" y="3419"/>
                    <a:pt x="7360" y="3035"/>
                  </a:cubicBezTo>
                  <a:cubicBezTo>
                    <a:pt x="7762" y="2298"/>
                    <a:pt x="7226" y="1398"/>
                    <a:pt x="6384" y="1398"/>
                  </a:cubicBezTo>
                  <a:lnTo>
                    <a:pt x="6375" y="1398"/>
                  </a:lnTo>
                  <a:cubicBezTo>
                    <a:pt x="6001" y="1398"/>
                    <a:pt x="5657" y="1590"/>
                    <a:pt x="5446" y="1905"/>
                  </a:cubicBezTo>
                  <a:lnTo>
                    <a:pt x="5025" y="1905"/>
                  </a:lnTo>
                  <a:lnTo>
                    <a:pt x="5025" y="709"/>
                  </a:lnTo>
                  <a:cubicBezTo>
                    <a:pt x="5025" y="154"/>
                    <a:pt x="4690" y="20"/>
                    <a:pt x="4470" y="1"/>
                  </a:cubicBez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853;p64">
              <a:extLst>
                <a:ext uri="{FF2B5EF4-FFF2-40B4-BE49-F238E27FC236}">
                  <a16:creationId xmlns:a16="http://schemas.microsoft.com/office/drawing/2014/main" id="{696DD07F-7063-4FA8-807E-2407B789342E}"/>
                </a:ext>
              </a:extLst>
            </p:cNvPr>
            <p:cNvSpPr/>
            <p:nvPr/>
          </p:nvSpPr>
          <p:spPr>
            <a:xfrm>
              <a:off x="7339162" y="3867324"/>
              <a:ext cx="30672" cy="50787"/>
            </a:xfrm>
            <a:custGeom>
              <a:avLst/>
              <a:gdLst/>
              <a:ahLst/>
              <a:cxnLst/>
              <a:rect l="l" t="t" r="r" b="b"/>
              <a:pathLst>
                <a:path w="1168" h="1934" extrusionOk="0">
                  <a:moveTo>
                    <a:pt x="192" y="1"/>
                  </a:moveTo>
                  <a:cubicBezTo>
                    <a:pt x="125" y="1"/>
                    <a:pt x="67" y="1"/>
                    <a:pt x="0" y="20"/>
                  </a:cubicBezTo>
                  <a:cubicBezTo>
                    <a:pt x="1034" y="230"/>
                    <a:pt x="1034" y="1704"/>
                    <a:pt x="0" y="1915"/>
                  </a:cubicBezTo>
                  <a:cubicBezTo>
                    <a:pt x="67" y="1934"/>
                    <a:pt x="125" y="1934"/>
                    <a:pt x="192" y="1934"/>
                  </a:cubicBezTo>
                  <a:cubicBezTo>
                    <a:pt x="728" y="1934"/>
                    <a:pt x="1158" y="1503"/>
                    <a:pt x="1168" y="967"/>
                  </a:cubicBezTo>
                  <a:cubicBezTo>
                    <a:pt x="1158" y="431"/>
                    <a:pt x="728" y="1"/>
                    <a:pt x="1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854;p64">
              <a:extLst>
                <a:ext uri="{FF2B5EF4-FFF2-40B4-BE49-F238E27FC236}">
                  <a16:creationId xmlns:a16="http://schemas.microsoft.com/office/drawing/2014/main" id="{AA067F38-12AD-484C-814C-E6C3D6F43FA6}"/>
                </a:ext>
              </a:extLst>
            </p:cNvPr>
            <p:cNvSpPr/>
            <p:nvPr/>
          </p:nvSpPr>
          <p:spPr>
            <a:xfrm>
              <a:off x="7234096" y="3958552"/>
              <a:ext cx="194560" cy="195558"/>
            </a:xfrm>
            <a:custGeom>
              <a:avLst/>
              <a:gdLst/>
              <a:ahLst/>
              <a:cxnLst/>
              <a:rect l="l" t="t" r="r" b="b"/>
              <a:pathLst>
                <a:path w="7409" h="7447" extrusionOk="0">
                  <a:moveTo>
                    <a:pt x="2451" y="1"/>
                  </a:moveTo>
                  <a:lnTo>
                    <a:pt x="2451" y="1896"/>
                  </a:lnTo>
                  <a:lnTo>
                    <a:pt x="2020" y="1896"/>
                  </a:lnTo>
                  <a:cubicBezTo>
                    <a:pt x="1819" y="1589"/>
                    <a:pt x="1465" y="1398"/>
                    <a:pt x="1092" y="1398"/>
                  </a:cubicBezTo>
                  <a:cubicBezTo>
                    <a:pt x="489" y="1398"/>
                    <a:pt x="1" y="1886"/>
                    <a:pt x="1" y="2499"/>
                  </a:cubicBezTo>
                  <a:cubicBezTo>
                    <a:pt x="1" y="3102"/>
                    <a:pt x="489" y="3599"/>
                    <a:pt x="1092" y="3599"/>
                  </a:cubicBezTo>
                  <a:cubicBezTo>
                    <a:pt x="1465" y="3590"/>
                    <a:pt x="1819" y="3408"/>
                    <a:pt x="2020" y="3092"/>
                  </a:cubicBezTo>
                  <a:lnTo>
                    <a:pt x="2451" y="3092"/>
                  </a:lnTo>
                  <a:lnTo>
                    <a:pt x="2451" y="4968"/>
                  </a:lnTo>
                  <a:lnTo>
                    <a:pt x="4365" y="4968"/>
                  </a:lnTo>
                  <a:lnTo>
                    <a:pt x="4365" y="5408"/>
                  </a:lnTo>
                  <a:cubicBezTo>
                    <a:pt x="3437" y="6011"/>
                    <a:pt x="3867" y="7446"/>
                    <a:pt x="4968" y="7446"/>
                  </a:cubicBezTo>
                  <a:cubicBezTo>
                    <a:pt x="6068" y="7446"/>
                    <a:pt x="6499" y="6011"/>
                    <a:pt x="5571" y="5408"/>
                  </a:cubicBezTo>
                  <a:lnTo>
                    <a:pt x="5561" y="5408"/>
                  </a:lnTo>
                  <a:lnTo>
                    <a:pt x="5561" y="4968"/>
                  </a:lnTo>
                  <a:lnTo>
                    <a:pt x="6853" y="4968"/>
                  </a:lnTo>
                  <a:cubicBezTo>
                    <a:pt x="7073" y="4939"/>
                    <a:pt x="7399" y="4805"/>
                    <a:pt x="7408" y="4279"/>
                  </a:cubicBezTo>
                  <a:lnTo>
                    <a:pt x="7408" y="1"/>
                  </a:lnTo>
                  <a:lnTo>
                    <a:pt x="5408" y="1"/>
                  </a:lnTo>
                  <a:lnTo>
                    <a:pt x="5408" y="661"/>
                  </a:lnTo>
                  <a:lnTo>
                    <a:pt x="5533" y="757"/>
                  </a:lnTo>
                  <a:cubicBezTo>
                    <a:pt x="6260" y="1302"/>
                    <a:pt x="5867" y="2460"/>
                    <a:pt x="4958" y="2460"/>
                  </a:cubicBezTo>
                  <a:cubicBezTo>
                    <a:pt x="4049" y="2460"/>
                    <a:pt x="3666" y="1302"/>
                    <a:pt x="4394" y="757"/>
                  </a:cubicBezTo>
                  <a:lnTo>
                    <a:pt x="4518" y="661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855;p64">
              <a:extLst>
                <a:ext uri="{FF2B5EF4-FFF2-40B4-BE49-F238E27FC236}">
                  <a16:creationId xmlns:a16="http://schemas.microsoft.com/office/drawing/2014/main" id="{74C8F0B5-6199-40D4-A1BA-C94079362140}"/>
                </a:ext>
              </a:extLst>
            </p:cNvPr>
            <p:cNvSpPr/>
            <p:nvPr/>
          </p:nvSpPr>
          <p:spPr>
            <a:xfrm>
              <a:off x="7234621" y="3994738"/>
              <a:ext cx="33193" cy="58087"/>
            </a:xfrm>
            <a:custGeom>
              <a:avLst/>
              <a:gdLst/>
              <a:ahLst/>
              <a:cxnLst/>
              <a:rect l="l" t="t" r="r" b="b"/>
              <a:pathLst>
                <a:path w="1264" h="2212" extrusionOk="0">
                  <a:moveTo>
                    <a:pt x="1072" y="1"/>
                  </a:moveTo>
                  <a:cubicBezTo>
                    <a:pt x="479" y="20"/>
                    <a:pt x="0" y="508"/>
                    <a:pt x="0" y="1111"/>
                  </a:cubicBezTo>
                  <a:cubicBezTo>
                    <a:pt x="0" y="1704"/>
                    <a:pt x="479" y="2192"/>
                    <a:pt x="1072" y="2212"/>
                  </a:cubicBezTo>
                  <a:cubicBezTo>
                    <a:pt x="1139" y="2212"/>
                    <a:pt x="1206" y="2212"/>
                    <a:pt x="1263" y="2202"/>
                  </a:cubicBezTo>
                  <a:cubicBezTo>
                    <a:pt x="737" y="2106"/>
                    <a:pt x="354" y="1647"/>
                    <a:pt x="354" y="1111"/>
                  </a:cubicBezTo>
                  <a:cubicBezTo>
                    <a:pt x="354" y="575"/>
                    <a:pt x="737" y="116"/>
                    <a:pt x="1263" y="20"/>
                  </a:cubicBezTo>
                  <a:cubicBezTo>
                    <a:pt x="1206" y="10"/>
                    <a:pt x="1139" y="1"/>
                    <a:pt x="1072" y="1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56;p64">
              <a:extLst>
                <a:ext uri="{FF2B5EF4-FFF2-40B4-BE49-F238E27FC236}">
                  <a16:creationId xmlns:a16="http://schemas.microsoft.com/office/drawing/2014/main" id="{5564B1A1-A56E-477F-B753-2A01AD479302}"/>
                </a:ext>
              </a:extLst>
            </p:cNvPr>
            <p:cNvSpPr/>
            <p:nvPr/>
          </p:nvSpPr>
          <p:spPr>
            <a:xfrm>
              <a:off x="7297934" y="3958552"/>
              <a:ext cx="8823" cy="49789"/>
            </a:xfrm>
            <a:custGeom>
              <a:avLst/>
              <a:gdLst/>
              <a:ahLst/>
              <a:cxnLst/>
              <a:rect l="l" t="t" r="r" b="b"/>
              <a:pathLst>
                <a:path w="336" h="1896" extrusionOk="0">
                  <a:moveTo>
                    <a:pt x="1" y="1"/>
                  </a:moveTo>
                  <a:lnTo>
                    <a:pt x="1" y="1896"/>
                  </a:lnTo>
                  <a:lnTo>
                    <a:pt x="336" y="1896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857;p64">
              <a:extLst>
                <a:ext uri="{FF2B5EF4-FFF2-40B4-BE49-F238E27FC236}">
                  <a16:creationId xmlns:a16="http://schemas.microsoft.com/office/drawing/2014/main" id="{2188E7DB-967D-4554-9BAC-F422E35CDC4E}"/>
                </a:ext>
              </a:extLst>
            </p:cNvPr>
            <p:cNvSpPr/>
            <p:nvPr/>
          </p:nvSpPr>
          <p:spPr>
            <a:xfrm>
              <a:off x="7297934" y="4039721"/>
              <a:ext cx="8823" cy="49290"/>
            </a:xfrm>
            <a:custGeom>
              <a:avLst/>
              <a:gdLst/>
              <a:ahLst/>
              <a:cxnLst/>
              <a:rect l="l" t="t" r="r" b="b"/>
              <a:pathLst>
                <a:path w="336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336" y="187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858;p64">
              <a:extLst>
                <a:ext uri="{FF2B5EF4-FFF2-40B4-BE49-F238E27FC236}">
                  <a16:creationId xmlns:a16="http://schemas.microsoft.com/office/drawing/2014/main" id="{AEA19944-AE15-42D1-8032-67E5D3DF1252}"/>
                </a:ext>
              </a:extLst>
            </p:cNvPr>
            <p:cNvSpPr/>
            <p:nvPr/>
          </p:nvSpPr>
          <p:spPr>
            <a:xfrm>
              <a:off x="7323459" y="4088985"/>
              <a:ext cx="45876" cy="64626"/>
            </a:xfrm>
            <a:custGeom>
              <a:avLst/>
              <a:gdLst/>
              <a:ahLst/>
              <a:cxnLst/>
              <a:rect l="l" t="t" r="r" b="b"/>
              <a:pathLst>
                <a:path w="1747" h="2461" extrusionOk="0">
                  <a:moveTo>
                    <a:pt x="952" y="1"/>
                  </a:moveTo>
                  <a:lnTo>
                    <a:pt x="952" y="422"/>
                  </a:lnTo>
                  <a:cubicBezTo>
                    <a:pt x="1" y="1041"/>
                    <a:pt x="489" y="2460"/>
                    <a:pt x="1533" y="2460"/>
                  </a:cubicBezTo>
                  <a:cubicBezTo>
                    <a:pt x="1602" y="2460"/>
                    <a:pt x="1673" y="2454"/>
                    <a:pt x="1747" y="2441"/>
                  </a:cubicBezTo>
                  <a:cubicBezTo>
                    <a:pt x="1220" y="2345"/>
                    <a:pt x="838" y="1886"/>
                    <a:pt x="828" y="1350"/>
                  </a:cubicBezTo>
                  <a:cubicBezTo>
                    <a:pt x="838" y="977"/>
                    <a:pt x="1019" y="632"/>
                    <a:pt x="1335" y="422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859;p64">
              <a:extLst>
                <a:ext uri="{FF2B5EF4-FFF2-40B4-BE49-F238E27FC236}">
                  <a16:creationId xmlns:a16="http://schemas.microsoft.com/office/drawing/2014/main" id="{F92B6FB1-DC38-4F6F-B24D-12E1FC1022E6}"/>
                </a:ext>
              </a:extLst>
            </p:cNvPr>
            <p:cNvSpPr/>
            <p:nvPr/>
          </p:nvSpPr>
          <p:spPr>
            <a:xfrm>
              <a:off x="7166240" y="3762022"/>
              <a:ext cx="203594" cy="196320"/>
            </a:xfrm>
            <a:custGeom>
              <a:avLst/>
              <a:gdLst/>
              <a:ahLst/>
              <a:cxnLst/>
              <a:rect l="l" t="t" r="r" b="b"/>
              <a:pathLst>
                <a:path w="7753" h="7476" extrusionOk="0">
                  <a:moveTo>
                    <a:pt x="6375" y="3867"/>
                  </a:moveTo>
                  <a:cubicBezTo>
                    <a:pt x="6376" y="3867"/>
                    <a:pt x="6378" y="3867"/>
                    <a:pt x="6380" y="3867"/>
                  </a:cubicBezTo>
                  <a:lnTo>
                    <a:pt x="6380" y="3867"/>
                  </a:lnTo>
                  <a:cubicBezTo>
                    <a:pt x="6381" y="3867"/>
                    <a:pt x="6383" y="3867"/>
                    <a:pt x="6384" y="3867"/>
                  </a:cubicBezTo>
                  <a:close/>
                  <a:moveTo>
                    <a:pt x="2518" y="1"/>
                  </a:moveTo>
                  <a:cubicBezTo>
                    <a:pt x="1408" y="1"/>
                    <a:pt x="987" y="1436"/>
                    <a:pt x="1905" y="2039"/>
                  </a:cubicBezTo>
                  <a:lnTo>
                    <a:pt x="1905" y="2460"/>
                  </a:lnTo>
                  <a:lnTo>
                    <a:pt x="556" y="2460"/>
                  </a:lnTo>
                  <a:cubicBezTo>
                    <a:pt x="345" y="2480"/>
                    <a:pt x="39" y="2604"/>
                    <a:pt x="1" y="3054"/>
                  </a:cubicBezTo>
                  <a:lnTo>
                    <a:pt x="1" y="7475"/>
                  </a:lnTo>
                  <a:lnTo>
                    <a:pt x="2068" y="7475"/>
                  </a:lnTo>
                  <a:lnTo>
                    <a:pt x="2068" y="6824"/>
                  </a:lnTo>
                  <a:lnTo>
                    <a:pt x="1944" y="6729"/>
                  </a:lnTo>
                  <a:cubicBezTo>
                    <a:pt x="1216" y="6174"/>
                    <a:pt x="1599" y="5016"/>
                    <a:pt x="2508" y="5016"/>
                  </a:cubicBezTo>
                  <a:cubicBezTo>
                    <a:pt x="3418" y="5016"/>
                    <a:pt x="3810" y="6174"/>
                    <a:pt x="3083" y="6729"/>
                  </a:cubicBezTo>
                  <a:lnTo>
                    <a:pt x="2958" y="6824"/>
                  </a:lnTo>
                  <a:lnTo>
                    <a:pt x="2958" y="7475"/>
                  </a:lnTo>
                  <a:lnTo>
                    <a:pt x="5025" y="7475"/>
                  </a:lnTo>
                  <a:lnTo>
                    <a:pt x="5025" y="5580"/>
                  </a:lnTo>
                  <a:lnTo>
                    <a:pt x="5446" y="5580"/>
                  </a:lnTo>
                  <a:cubicBezTo>
                    <a:pt x="5666" y="5919"/>
                    <a:pt x="6020" y="6085"/>
                    <a:pt x="6373" y="6085"/>
                  </a:cubicBezTo>
                  <a:cubicBezTo>
                    <a:pt x="6757" y="6085"/>
                    <a:pt x="7141" y="5888"/>
                    <a:pt x="7351" y="5504"/>
                  </a:cubicBezTo>
                  <a:cubicBezTo>
                    <a:pt x="7752" y="4768"/>
                    <a:pt x="7219" y="3871"/>
                    <a:pt x="6380" y="3867"/>
                  </a:cubicBezTo>
                  <a:lnTo>
                    <a:pt x="6380" y="3867"/>
                  </a:lnTo>
                  <a:cubicBezTo>
                    <a:pt x="6008" y="3869"/>
                    <a:pt x="5656" y="4060"/>
                    <a:pt x="5456" y="4374"/>
                  </a:cubicBezTo>
                  <a:lnTo>
                    <a:pt x="5035" y="4374"/>
                  </a:lnTo>
                  <a:lnTo>
                    <a:pt x="5035" y="2460"/>
                  </a:lnTo>
                  <a:lnTo>
                    <a:pt x="3121" y="2460"/>
                  </a:lnTo>
                  <a:lnTo>
                    <a:pt x="3121" y="2039"/>
                  </a:lnTo>
                  <a:cubicBezTo>
                    <a:pt x="4040" y="1436"/>
                    <a:pt x="3618" y="1"/>
                    <a:pt x="2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860;p64">
              <a:extLst>
                <a:ext uri="{FF2B5EF4-FFF2-40B4-BE49-F238E27FC236}">
                  <a16:creationId xmlns:a16="http://schemas.microsoft.com/office/drawing/2014/main" id="{192B4735-8706-4E5E-AC2A-A082AAE8B3B0}"/>
                </a:ext>
              </a:extLst>
            </p:cNvPr>
            <p:cNvSpPr/>
            <p:nvPr/>
          </p:nvSpPr>
          <p:spPr>
            <a:xfrm>
              <a:off x="7166240" y="3762022"/>
              <a:ext cx="203594" cy="196320"/>
            </a:xfrm>
            <a:custGeom>
              <a:avLst/>
              <a:gdLst/>
              <a:ahLst/>
              <a:cxnLst/>
              <a:rect l="l" t="t" r="r" b="b"/>
              <a:pathLst>
                <a:path w="7753" h="7476" extrusionOk="0">
                  <a:moveTo>
                    <a:pt x="6375" y="3867"/>
                  </a:moveTo>
                  <a:cubicBezTo>
                    <a:pt x="6376" y="3867"/>
                    <a:pt x="6378" y="3867"/>
                    <a:pt x="6380" y="3867"/>
                  </a:cubicBezTo>
                  <a:lnTo>
                    <a:pt x="6380" y="3867"/>
                  </a:lnTo>
                  <a:cubicBezTo>
                    <a:pt x="6381" y="3867"/>
                    <a:pt x="6383" y="3867"/>
                    <a:pt x="6384" y="3867"/>
                  </a:cubicBezTo>
                  <a:close/>
                  <a:moveTo>
                    <a:pt x="2518" y="1"/>
                  </a:moveTo>
                  <a:cubicBezTo>
                    <a:pt x="1408" y="1"/>
                    <a:pt x="987" y="1436"/>
                    <a:pt x="1905" y="2039"/>
                  </a:cubicBezTo>
                  <a:lnTo>
                    <a:pt x="1905" y="2460"/>
                  </a:lnTo>
                  <a:lnTo>
                    <a:pt x="556" y="2460"/>
                  </a:lnTo>
                  <a:cubicBezTo>
                    <a:pt x="345" y="2480"/>
                    <a:pt x="39" y="2604"/>
                    <a:pt x="1" y="3054"/>
                  </a:cubicBezTo>
                  <a:lnTo>
                    <a:pt x="1" y="7475"/>
                  </a:lnTo>
                  <a:lnTo>
                    <a:pt x="2068" y="7475"/>
                  </a:lnTo>
                  <a:lnTo>
                    <a:pt x="2068" y="6824"/>
                  </a:lnTo>
                  <a:lnTo>
                    <a:pt x="1944" y="6729"/>
                  </a:lnTo>
                  <a:cubicBezTo>
                    <a:pt x="1216" y="6174"/>
                    <a:pt x="1599" y="5016"/>
                    <a:pt x="2508" y="5016"/>
                  </a:cubicBezTo>
                  <a:cubicBezTo>
                    <a:pt x="3418" y="5016"/>
                    <a:pt x="3810" y="6174"/>
                    <a:pt x="3083" y="6729"/>
                  </a:cubicBezTo>
                  <a:lnTo>
                    <a:pt x="2958" y="6824"/>
                  </a:lnTo>
                  <a:lnTo>
                    <a:pt x="2958" y="7475"/>
                  </a:lnTo>
                  <a:lnTo>
                    <a:pt x="5025" y="7475"/>
                  </a:lnTo>
                  <a:lnTo>
                    <a:pt x="5025" y="5580"/>
                  </a:lnTo>
                  <a:lnTo>
                    <a:pt x="5446" y="5580"/>
                  </a:lnTo>
                  <a:cubicBezTo>
                    <a:pt x="5666" y="5919"/>
                    <a:pt x="6020" y="6085"/>
                    <a:pt x="6373" y="6085"/>
                  </a:cubicBezTo>
                  <a:cubicBezTo>
                    <a:pt x="6757" y="6085"/>
                    <a:pt x="7141" y="5888"/>
                    <a:pt x="7351" y="5504"/>
                  </a:cubicBezTo>
                  <a:cubicBezTo>
                    <a:pt x="7752" y="4768"/>
                    <a:pt x="7219" y="3871"/>
                    <a:pt x="6380" y="3867"/>
                  </a:cubicBezTo>
                  <a:lnTo>
                    <a:pt x="6380" y="3867"/>
                  </a:lnTo>
                  <a:cubicBezTo>
                    <a:pt x="6008" y="3869"/>
                    <a:pt x="5656" y="4060"/>
                    <a:pt x="5456" y="4374"/>
                  </a:cubicBezTo>
                  <a:lnTo>
                    <a:pt x="5035" y="4374"/>
                  </a:lnTo>
                  <a:lnTo>
                    <a:pt x="5035" y="2460"/>
                  </a:lnTo>
                  <a:lnTo>
                    <a:pt x="3121" y="2460"/>
                  </a:lnTo>
                  <a:lnTo>
                    <a:pt x="3121" y="2039"/>
                  </a:lnTo>
                  <a:cubicBezTo>
                    <a:pt x="4040" y="1436"/>
                    <a:pt x="3618" y="1"/>
                    <a:pt x="2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861;p64">
              <a:extLst>
                <a:ext uri="{FF2B5EF4-FFF2-40B4-BE49-F238E27FC236}">
                  <a16:creationId xmlns:a16="http://schemas.microsoft.com/office/drawing/2014/main" id="{6AC7033C-2C4E-4212-BE90-A67D55839B88}"/>
                </a:ext>
              </a:extLst>
            </p:cNvPr>
            <p:cNvSpPr/>
            <p:nvPr/>
          </p:nvSpPr>
          <p:spPr>
            <a:xfrm>
              <a:off x="7191528" y="3762022"/>
              <a:ext cx="45876" cy="64626"/>
            </a:xfrm>
            <a:custGeom>
              <a:avLst/>
              <a:gdLst/>
              <a:ahLst/>
              <a:cxnLst/>
              <a:rect l="l" t="t" r="r" b="b"/>
              <a:pathLst>
                <a:path w="1747" h="2461" extrusionOk="0">
                  <a:moveTo>
                    <a:pt x="1532" y="1"/>
                  </a:moveTo>
                  <a:cubicBezTo>
                    <a:pt x="489" y="1"/>
                    <a:pt x="0" y="1420"/>
                    <a:pt x="952" y="2039"/>
                  </a:cubicBezTo>
                  <a:lnTo>
                    <a:pt x="952" y="2460"/>
                  </a:lnTo>
                  <a:lnTo>
                    <a:pt x="1335" y="2460"/>
                  </a:lnTo>
                  <a:lnTo>
                    <a:pt x="1335" y="2039"/>
                  </a:lnTo>
                  <a:cubicBezTo>
                    <a:pt x="493" y="1494"/>
                    <a:pt x="761" y="192"/>
                    <a:pt x="1746" y="20"/>
                  </a:cubicBezTo>
                  <a:cubicBezTo>
                    <a:pt x="1673" y="7"/>
                    <a:pt x="1601" y="1"/>
                    <a:pt x="15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862;p64">
              <a:extLst>
                <a:ext uri="{FF2B5EF4-FFF2-40B4-BE49-F238E27FC236}">
                  <a16:creationId xmlns:a16="http://schemas.microsoft.com/office/drawing/2014/main" id="{336B8B1A-1F27-4F0A-A8AC-CBE5383D21F6}"/>
                </a:ext>
              </a:extLst>
            </p:cNvPr>
            <p:cNvSpPr/>
            <p:nvPr/>
          </p:nvSpPr>
          <p:spPr>
            <a:xfrm>
              <a:off x="7166503" y="3827882"/>
              <a:ext cx="10084" cy="130696"/>
            </a:xfrm>
            <a:custGeom>
              <a:avLst/>
              <a:gdLst/>
              <a:ahLst/>
              <a:cxnLst/>
              <a:rect l="l" t="t" r="r" b="b"/>
              <a:pathLst>
                <a:path w="384" h="4977" extrusionOk="0">
                  <a:moveTo>
                    <a:pt x="383" y="0"/>
                  </a:moveTo>
                  <a:cubicBezTo>
                    <a:pt x="201" y="58"/>
                    <a:pt x="29" y="211"/>
                    <a:pt x="0" y="555"/>
                  </a:cubicBezTo>
                  <a:lnTo>
                    <a:pt x="0" y="4977"/>
                  </a:lnTo>
                  <a:lnTo>
                    <a:pt x="383" y="497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863;p64">
              <a:extLst>
                <a:ext uri="{FF2B5EF4-FFF2-40B4-BE49-F238E27FC236}">
                  <a16:creationId xmlns:a16="http://schemas.microsoft.com/office/drawing/2014/main" id="{B7A98904-4AD9-40D5-A286-6B260C8C8E5F}"/>
                </a:ext>
              </a:extLst>
            </p:cNvPr>
            <p:cNvSpPr/>
            <p:nvPr/>
          </p:nvSpPr>
          <p:spPr>
            <a:xfrm>
              <a:off x="7297698" y="3826621"/>
              <a:ext cx="9060" cy="50288"/>
            </a:xfrm>
            <a:custGeom>
              <a:avLst/>
              <a:gdLst/>
              <a:ahLst/>
              <a:cxnLst/>
              <a:rect l="l" t="t" r="r" b="b"/>
              <a:pathLst>
                <a:path w="345" h="1915" extrusionOk="0">
                  <a:moveTo>
                    <a:pt x="0" y="0"/>
                  </a:moveTo>
                  <a:lnTo>
                    <a:pt x="0" y="1914"/>
                  </a:lnTo>
                  <a:lnTo>
                    <a:pt x="345" y="191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864;p64">
              <a:extLst>
                <a:ext uri="{FF2B5EF4-FFF2-40B4-BE49-F238E27FC236}">
                  <a16:creationId xmlns:a16="http://schemas.microsoft.com/office/drawing/2014/main" id="{13057562-CC84-49D6-B8F2-B7AAE34B0628}"/>
                </a:ext>
              </a:extLst>
            </p:cNvPr>
            <p:cNvSpPr/>
            <p:nvPr/>
          </p:nvSpPr>
          <p:spPr>
            <a:xfrm>
              <a:off x="7297698" y="3908553"/>
              <a:ext cx="9060" cy="50025"/>
            </a:xfrm>
            <a:custGeom>
              <a:avLst/>
              <a:gdLst/>
              <a:ahLst/>
              <a:cxnLst/>
              <a:rect l="l" t="t" r="r" b="b"/>
              <a:pathLst>
                <a:path w="345" h="1905" extrusionOk="0">
                  <a:moveTo>
                    <a:pt x="0" y="0"/>
                  </a:moveTo>
                  <a:lnTo>
                    <a:pt x="0" y="1905"/>
                  </a:lnTo>
                  <a:lnTo>
                    <a:pt x="345" y="190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463;p34">
            <a:extLst>
              <a:ext uri="{FF2B5EF4-FFF2-40B4-BE49-F238E27FC236}">
                <a16:creationId xmlns:a16="http://schemas.microsoft.com/office/drawing/2014/main" id="{33DFC72F-0654-431D-BF4F-345414F1D958}"/>
              </a:ext>
            </a:extLst>
          </p:cNvPr>
          <p:cNvSpPr/>
          <p:nvPr/>
        </p:nvSpPr>
        <p:spPr>
          <a:xfrm>
            <a:off x="6817278" y="1630630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463;p34">
            <a:extLst>
              <a:ext uri="{FF2B5EF4-FFF2-40B4-BE49-F238E27FC236}">
                <a16:creationId xmlns:a16="http://schemas.microsoft.com/office/drawing/2014/main" id="{07B724A4-8C7D-47B0-AB0D-2BB7F2A94DE0}"/>
              </a:ext>
            </a:extLst>
          </p:cNvPr>
          <p:cNvSpPr/>
          <p:nvPr/>
        </p:nvSpPr>
        <p:spPr>
          <a:xfrm>
            <a:off x="7649940" y="2411443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8657;p64">
            <a:extLst>
              <a:ext uri="{FF2B5EF4-FFF2-40B4-BE49-F238E27FC236}">
                <a16:creationId xmlns:a16="http://schemas.microsoft.com/office/drawing/2014/main" id="{B8EFE1D3-EC41-466D-9E20-2C66DF230D6A}"/>
              </a:ext>
            </a:extLst>
          </p:cNvPr>
          <p:cNvGrpSpPr/>
          <p:nvPr/>
        </p:nvGrpSpPr>
        <p:grpSpPr>
          <a:xfrm>
            <a:off x="6966508" y="3414602"/>
            <a:ext cx="358134" cy="356637"/>
            <a:chOff x="3545301" y="2423523"/>
            <a:chExt cx="358134" cy="356637"/>
          </a:xfrm>
        </p:grpSpPr>
        <p:sp>
          <p:nvSpPr>
            <p:cNvPr id="160" name="Google Shape;8658;p64">
              <a:extLst>
                <a:ext uri="{FF2B5EF4-FFF2-40B4-BE49-F238E27FC236}">
                  <a16:creationId xmlns:a16="http://schemas.microsoft.com/office/drawing/2014/main" id="{537E6BBA-9E5B-4EFE-A5A1-D64D1D6316B8}"/>
                </a:ext>
              </a:extLst>
            </p:cNvPr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659;p64">
              <a:extLst>
                <a:ext uri="{FF2B5EF4-FFF2-40B4-BE49-F238E27FC236}">
                  <a16:creationId xmlns:a16="http://schemas.microsoft.com/office/drawing/2014/main" id="{393425BB-726F-4E17-BFB9-28C0DC150F95}"/>
                </a:ext>
              </a:extLst>
            </p:cNvPr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660;p64">
              <a:extLst>
                <a:ext uri="{FF2B5EF4-FFF2-40B4-BE49-F238E27FC236}">
                  <a16:creationId xmlns:a16="http://schemas.microsoft.com/office/drawing/2014/main" id="{D39C5B31-0CA4-4F53-BA5D-8E37C1F3D88C}"/>
                </a:ext>
              </a:extLst>
            </p:cNvPr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61;p64">
              <a:extLst>
                <a:ext uri="{FF2B5EF4-FFF2-40B4-BE49-F238E27FC236}">
                  <a16:creationId xmlns:a16="http://schemas.microsoft.com/office/drawing/2014/main" id="{3CC9253D-ADC3-4916-9A36-EB7902098018}"/>
                </a:ext>
              </a:extLst>
            </p:cNvPr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62;p64">
              <a:extLst>
                <a:ext uri="{FF2B5EF4-FFF2-40B4-BE49-F238E27FC236}">
                  <a16:creationId xmlns:a16="http://schemas.microsoft.com/office/drawing/2014/main" id="{BE93D05B-A99A-4D48-9295-79AB362B8E8A}"/>
                </a:ext>
              </a:extLst>
            </p:cNvPr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63;p64">
              <a:extLst>
                <a:ext uri="{FF2B5EF4-FFF2-40B4-BE49-F238E27FC236}">
                  <a16:creationId xmlns:a16="http://schemas.microsoft.com/office/drawing/2014/main" id="{FBEF3C52-CF6C-49DC-AE62-6C56C5E3A727}"/>
                </a:ext>
              </a:extLst>
            </p:cNvPr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64;p64">
              <a:extLst>
                <a:ext uri="{FF2B5EF4-FFF2-40B4-BE49-F238E27FC236}">
                  <a16:creationId xmlns:a16="http://schemas.microsoft.com/office/drawing/2014/main" id="{4C6C8834-D6FB-4934-93E8-6DA95F6C9475}"/>
                </a:ext>
              </a:extLst>
            </p:cNvPr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65;p64">
              <a:extLst>
                <a:ext uri="{FF2B5EF4-FFF2-40B4-BE49-F238E27FC236}">
                  <a16:creationId xmlns:a16="http://schemas.microsoft.com/office/drawing/2014/main" id="{FA36181D-56CC-4DF2-A217-65E08E04CA8D}"/>
                </a:ext>
              </a:extLst>
            </p:cNvPr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66;p64">
              <a:extLst>
                <a:ext uri="{FF2B5EF4-FFF2-40B4-BE49-F238E27FC236}">
                  <a16:creationId xmlns:a16="http://schemas.microsoft.com/office/drawing/2014/main" id="{A531F335-1ECB-483C-B0E8-CFC0C19366F1}"/>
                </a:ext>
              </a:extLst>
            </p:cNvPr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9687;p64">
            <a:extLst>
              <a:ext uri="{FF2B5EF4-FFF2-40B4-BE49-F238E27FC236}">
                <a16:creationId xmlns:a16="http://schemas.microsoft.com/office/drawing/2014/main" id="{B70BDA41-5E9E-4105-B16C-3A07A00AB51D}"/>
              </a:ext>
            </a:extLst>
          </p:cNvPr>
          <p:cNvGrpSpPr/>
          <p:nvPr/>
        </p:nvGrpSpPr>
        <p:grpSpPr>
          <a:xfrm>
            <a:off x="7772137" y="2566762"/>
            <a:ext cx="420592" cy="381465"/>
            <a:chOff x="6657846" y="2007591"/>
            <a:chExt cx="348103" cy="295714"/>
          </a:xfrm>
        </p:grpSpPr>
        <p:sp>
          <p:nvSpPr>
            <p:cNvPr id="170" name="Google Shape;9688;p64">
              <a:extLst>
                <a:ext uri="{FF2B5EF4-FFF2-40B4-BE49-F238E27FC236}">
                  <a16:creationId xmlns:a16="http://schemas.microsoft.com/office/drawing/2014/main" id="{0D645FF4-A9D3-45B0-B136-F9AF36315DE7}"/>
                </a:ext>
              </a:extLst>
            </p:cNvPr>
            <p:cNvSpPr/>
            <p:nvPr/>
          </p:nvSpPr>
          <p:spPr>
            <a:xfrm>
              <a:off x="6820186" y="2082984"/>
              <a:ext cx="179224" cy="163153"/>
            </a:xfrm>
            <a:custGeom>
              <a:avLst/>
              <a:gdLst/>
              <a:ahLst/>
              <a:cxnLst/>
              <a:rect l="l" t="t" r="r" b="b"/>
              <a:pathLst>
                <a:path w="6825" h="6213" extrusionOk="0">
                  <a:moveTo>
                    <a:pt x="4298" y="1"/>
                  </a:moveTo>
                  <a:lnTo>
                    <a:pt x="2987" y="1006"/>
                  </a:lnTo>
                  <a:lnTo>
                    <a:pt x="1896" y="642"/>
                  </a:lnTo>
                  <a:lnTo>
                    <a:pt x="1" y="2183"/>
                  </a:lnTo>
                  <a:lnTo>
                    <a:pt x="2920" y="6212"/>
                  </a:lnTo>
                  <a:lnTo>
                    <a:pt x="6824" y="3437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689;p64">
              <a:extLst>
                <a:ext uri="{FF2B5EF4-FFF2-40B4-BE49-F238E27FC236}">
                  <a16:creationId xmlns:a16="http://schemas.microsoft.com/office/drawing/2014/main" id="{27C312E5-87BB-4554-B9DF-B056342470F9}"/>
                </a:ext>
              </a:extLst>
            </p:cNvPr>
            <p:cNvSpPr/>
            <p:nvPr/>
          </p:nvSpPr>
          <p:spPr>
            <a:xfrm>
              <a:off x="6900620" y="2007591"/>
              <a:ext cx="105329" cy="193431"/>
            </a:xfrm>
            <a:custGeom>
              <a:avLst/>
              <a:gdLst/>
              <a:ahLst/>
              <a:cxnLst/>
              <a:rect l="l" t="t" r="r" b="b"/>
              <a:pathLst>
                <a:path w="4011" h="7366" extrusionOk="0">
                  <a:moveTo>
                    <a:pt x="4010" y="1"/>
                  </a:moveTo>
                  <a:lnTo>
                    <a:pt x="115" y="2767"/>
                  </a:lnTo>
                  <a:cubicBezTo>
                    <a:pt x="19" y="2834"/>
                    <a:pt x="0" y="2968"/>
                    <a:pt x="67" y="3063"/>
                  </a:cubicBezTo>
                  <a:lnTo>
                    <a:pt x="3340" y="7284"/>
                  </a:lnTo>
                  <a:cubicBezTo>
                    <a:pt x="3384" y="7339"/>
                    <a:pt x="3444" y="7365"/>
                    <a:pt x="3505" y="7365"/>
                  </a:cubicBezTo>
                  <a:cubicBezTo>
                    <a:pt x="3550" y="7365"/>
                    <a:pt x="3596" y="7351"/>
                    <a:pt x="3637" y="7322"/>
                  </a:cubicBezTo>
                  <a:lnTo>
                    <a:pt x="4010" y="7025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690;p64">
              <a:extLst>
                <a:ext uri="{FF2B5EF4-FFF2-40B4-BE49-F238E27FC236}">
                  <a16:creationId xmlns:a16="http://schemas.microsoft.com/office/drawing/2014/main" id="{F048C820-C91A-47CE-A40C-5B85F51E2A4C}"/>
                </a:ext>
              </a:extLst>
            </p:cNvPr>
            <p:cNvSpPr/>
            <p:nvPr/>
          </p:nvSpPr>
          <p:spPr>
            <a:xfrm>
              <a:off x="6972494" y="2152862"/>
              <a:ext cx="32930" cy="48292"/>
            </a:xfrm>
            <a:custGeom>
              <a:avLst/>
              <a:gdLst/>
              <a:ahLst/>
              <a:cxnLst/>
              <a:rect l="l" t="t" r="r" b="b"/>
              <a:pathLst>
                <a:path w="1254" h="1839" extrusionOk="0">
                  <a:moveTo>
                    <a:pt x="1254" y="1"/>
                  </a:moveTo>
                  <a:lnTo>
                    <a:pt x="0" y="977"/>
                  </a:lnTo>
                  <a:lnTo>
                    <a:pt x="594" y="1761"/>
                  </a:lnTo>
                  <a:cubicBezTo>
                    <a:pt x="632" y="1811"/>
                    <a:pt x="692" y="1838"/>
                    <a:pt x="755" y="1838"/>
                  </a:cubicBezTo>
                  <a:cubicBezTo>
                    <a:pt x="801" y="1838"/>
                    <a:pt x="849" y="1823"/>
                    <a:pt x="890" y="1790"/>
                  </a:cubicBezTo>
                  <a:lnTo>
                    <a:pt x="1254" y="1503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691;p64">
              <a:extLst>
                <a:ext uri="{FF2B5EF4-FFF2-40B4-BE49-F238E27FC236}">
                  <a16:creationId xmlns:a16="http://schemas.microsoft.com/office/drawing/2014/main" id="{AAF912ED-DE61-4FF1-AD01-6F17EDC3CA3E}"/>
                </a:ext>
              </a:extLst>
            </p:cNvPr>
            <p:cNvSpPr/>
            <p:nvPr/>
          </p:nvSpPr>
          <p:spPr>
            <a:xfrm>
              <a:off x="6832003" y="2137027"/>
              <a:ext cx="136237" cy="90439"/>
            </a:xfrm>
            <a:custGeom>
              <a:avLst/>
              <a:gdLst/>
              <a:ahLst/>
              <a:cxnLst/>
              <a:rect l="l" t="t" r="r" b="b"/>
              <a:pathLst>
                <a:path w="5188" h="3444" extrusionOk="0">
                  <a:moveTo>
                    <a:pt x="594" y="1"/>
                  </a:moveTo>
                  <a:lnTo>
                    <a:pt x="0" y="1092"/>
                  </a:lnTo>
                  <a:lnTo>
                    <a:pt x="4183" y="3369"/>
                  </a:lnTo>
                  <a:cubicBezTo>
                    <a:pt x="4274" y="3419"/>
                    <a:pt x="4373" y="3443"/>
                    <a:pt x="4472" y="3443"/>
                  </a:cubicBezTo>
                  <a:cubicBezTo>
                    <a:pt x="4694" y="3443"/>
                    <a:pt x="4912" y="3323"/>
                    <a:pt x="5025" y="3111"/>
                  </a:cubicBezTo>
                  <a:cubicBezTo>
                    <a:pt x="5188" y="2814"/>
                    <a:pt x="5073" y="2441"/>
                    <a:pt x="4776" y="2278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692;p64">
              <a:extLst>
                <a:ext uri="{FF2B5EF4-FFF2-40B4-BE49-F238E27FC236}">
                  <a16:creationId xmlns:a16="http://schemas.microsoft.com/office/drawing/2014/main" id="{FAD4D27D-0A99-4D5C-950B-0E50E3860F58}"/>
                </a:ext>
              </a:extLst>
            </p:cNvPr>
            <p:cNvSpPr/>
            <p:nvPr/>
          </p:nvSpPr>
          <p:spPr>
            <a:xfrm>
              <a:off x="6885284" y="2182509"/>
              <a:ext cx="79935" cy="44957"/>
            </a:xfrm>
            <a:custGeom>
              <a:avLst/>
              <a:gdLst/>
              <a:ahLst/>
              <a:cxnLst/>
              <a:rect l="l" t="t" r="r" b="b"/>
              <a:pathLst>
                <a:path w="3044" h="1712" extrusionOk="0">
                  <a:moveTo>
                    <a:pt x="268" y="1"/>
                  </a:moveTo>
                  <a:lnTo>
                    <a:pt x="0" y="460"/>
                  </a:lnTo>
                  <a:lnTo>
                    <a:pt x="2154" y="1637"/>
                  </a:lnTo>
                  <a:cubicBezTo>
                    <a:pt x="2250" y="1688"/>
                    <a:pt x="2352" y="1712"/>
                    <a:pt x="2452" y="1712"/>
                  </a:cubicBezTo>
                  <a:cubicBezTo>
                    <a:pt x="2710" y="1712"/>
                    <a:pt x="2954" y="1552"/>
                    <a:pt x="3044" y="1283"/>
                  </a:cubicBezTo>
                  <a:lnTo>
                    <a:pt x="3044" y="1283"/>
                  </a:lnTo>
                  <a:cubicBezTo>
                    <a:pt x="2976" y="1307"/>
                    <a:pt x="2905" y="1319"/>
                    <a:pt x="2834" y="1319"/>
                  </a:cubicBezTo>
                  <a:cubicBezTo>
                    <a:pt x="2735" y="1319"/>
                    <a:pt x="2635" y="1295"/>
                    <a:pt x="2546" y="124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693;p64">
              <a:extLst>
                <a:ext uri="{FF2B5EF4-FFF2-40B4-BE49-F238E27FC236}">
                  <a16:creationId xmlns:a16="http://schemas.microsoft.com/office/drawing/2014/main" id="{DBCBD28B-3138-4E52-840A-1EA06B17D897}"/>
                </a:ext>
              </a:extLst>
            </p:cNvPr>
            <p:cNvSpPr/>
            <p:nvPr/>
          </p:nvSpPr>
          <p:spPr>
            <a:xfrm>
              <a:off x="6806872" y="2160661"/>
              <a:ext cx="136237" cy="90229"/>
            </a:xfrm>
            <a:custGeom>
              <a:avLst/>
              <a:gdLst/>
              <a:ahLst/>
              <a:cxnLst/>
              <a:rect l="l" t="t" r="r" b="b"/>
              <a:pathLst>
                <a:path w="5188" h="3436" extrusionOk="0">
                  <a:moveTo>
                    <a:pt x="594" y="0"/>
                  </a:moveTo>
                  <a:lnTo>
                    <a:pt x="0" y="1091"/>
                  </a:lnTo>
                  <a:lnTo>
                    <a:pt x="4183" y="3359"/>
                  </a:lnTo>
                  <a:cubicBezTo>
                    <a:pt x="4276" y="3411"/>
                    <a:pt x="4379" y="3435"/>
                    <a:pt x="4480" y="3435"/>
                  </a:cubicBezTo>
                  <a:cubicBezTo>
                    <a:pt x="4699" y="3435"/>
                    <a:pt x="4914" y="3320"/>
                    <a:pt x="5025" y="3111"/>
                  </a:cubicBezTo>
                  <a:cubicBezTo>
                    <a:pt x="5187" y="2804"/>
                    <a:pt x="5073" y="2431"/>
                    <a:pt x="4776" y="2268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9694;p64">
              <a:extLst>
                <a:ext uri="{FF2B5EF4-FFF2-40B4-BE49-F238E27FC236}">
                  <a16:creationId xmlns:a16="http://schemas.microsoft.com/office/drawing/2014/main" id="{B77A71D2-68F2-4774-A764-16FDC41CAD3E}"/>
                </a:ext>
              </a:extLst>
            </p:cNvPr>
            <p:cNvSpPr/>
            <p:nvPr/>
          </p:nvSpPr>
          <p:spPr>
            <a:xfrm>
              <a:off x="6868688" y="2211920"/>
              <a:ext cx="71165" cy="38944"/>
            </a:xfrm>
            <a:custGeom>
              <a:avLst/>
              <a:gdLst/>
              <a:ahLst/>
              <a:cxnLst/>
              <a:rect l="l" t="t" r="r" b="b"/>
              <a:pathLst>
                <a:path w="2710" h="1483" extrusionOk="0">
                  <a:moveTo>
                    <a:pt x="240" y="1"/>
                  </a:moveTo>
                  <a:lnTo>
                    <a:pt x="1" y="422"/>
                  </a:lnTo>
                  <a:lnTo>
                    <a:pt x="1819" y="1407"/>
                  </a:lnTo>
                  <a:cubicBezTo>
                    <a:pt x="1913" y="1458"/>
                    <a:pt x="2014" y="1482"/>
                    <a:pt x="2114" y="1482"/>
                  </a:cubicBezTo>
                  <a:cubicBezTo>
                    <a:pt x="2371" y="1482"/>
                    <a:pt x="2620" y="1325"/>
                    <a:pt x="2709" y="1063"/>
                  </a:cubicBezTo>
                  <a:lnTo>
                    <a:pt x="2709" y="1063"/>
                  </a:lnTo>
                  <a:cubicBezTo>
                    <a:pt x="2623" y="1099"/>
                    <a:pt x="2533" y="1118"/>
                    <a:pt x="2444" y="1118"/>
                  </a:cubicBezTo>
                  <a:cubicBezTo>
                    <a:pt x="2344" y="1118"/>
                    <a:pt x="2245" y="1094"/>
                    <a:pt x="2154" y="1044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9695;p64">
              <a:extLst>
                <a:ext uri="{FF2B5EF4-FFF2-40B4-BE49-F238E27FC236}">
                  <a16:creationId xmlns:a16="http://schemas.microsoft.com/office/drawing/2014/main" id="{B1B43F24-4654-4365-AEAB-0522BCAE17D7}"/>
                </a:ext>
              </a:extLst>
            </p:cNvPr>
            <p:cNvSpPr/>
            <p:nvPr/>
          </p:nvSpPr>
          <p:spPr>
            <a:xfrm>
              <a:off x="6781741" y="2184032"/>
              <a:ext cx="136237" cy="90334"/>
            </a:xfrm>
            <a:custGeom>
              <a:avLst/>
              <a:gdLst/>
              <a:ahLst/>
              <a:cxnLst/>
              <a:rect l="l" t="t" r="r" b="b"/>
              <a:pathLst>
                <a:path w="5188" h="3440" extrusionOk="0">
                  <a:moveTo>
                    <a:pt x="594" y="0"/>
                  </a:moveTo>
                  <a:lnTo>
                    <a:pt x="0" y="1091"/>
                  </a:lnTo>
                  <a:lnTo>
                    <a:pt x="4183" y="3359"/>
                  </a:lnTo>
                  <a:cubicBezTo>
                    <a:pt x="4277" y="3414"/>
                    <a:pt x="4379" y="3440"/>
                    <a:pt x="4481" y="3440"/>
                  </a:cubicBezTo>
                  <a:cubicBezTo>
                    <a:pt x="4700" y="3440"/>
                    <a:pt x="4914" y="3320"/>
                    <a:pt x="5025" y="3111"/>
                  </a:cubicBezTo>
                  <a:cubicBezTo>
                    <a:pt x="5187" y="2814"/>
                    <a:pt x="5073" y="2441"/>
                    <a:pt x="4776" y="2268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9696;p64">
              <a:extLst>
                <a:ext uri="{FF2B5EF4-FFF2-40B4-BE49-F238E27FC236}">
                  <a16:creationId xmlns:a16="http://schemas.microsoft.com/office/drawing/2014/main" id="{12DB67EF-CE4D-44F0-914D-DF169DB344A4}"/>
                </a:ext>
              </a:extLst>
            </p:cNvPr>
            <p:cNvSpPr/>
            <p:nvPr/>
          </p:nvSpPr>
          <p:spPr>
            <a:xfrm>
              <a:off x="6852354" y="2240570"/>
              <a:ext cx="61842" cy="33770"/>
            </a:xfrm>
            <a:custGeom>
              <a:avLst/>
              <a:gdLst/>
              <a:ahLst/>
              <a:cxnLst/>
              <a:rect l="l" t="t" r="r" b="b"/>
              <a:pathLst>
                <a:path w="2355" h="1286" extrusionOk="0">
                  <a:moveTo>
                    <a:pt x="240" y="1"/>
                  </a:moveTo>
                  <a:lnTo>
                    <a:pt x="1" y="402"/>
                  </a:lnTo>
                  <a:lnTo>
                    <a:pt x="1484" y="1206"/>
                  </a:lnTo>
                  <a:cubicBezTo>
                    <a:pt x="1580" y="1260"/>
                    <a:pt x="1684" y="1286"/>
                    <a:pt x="1786" y="1286"/>
                  </a:cubicBezTo>
                  <a:cubicBezTo>
                    <a:pt x="2029" y="1286"/>
                    <a:pt x="2261" y="1143"/>
                    <a:pt x="2355" y="900"/>
                  </a:cubicBezTo>
                  <a:lnTo>
                    <a:pt x="2355" y="900"/>
                  </a:lnTo>
                  <a:cubicBezTo>
                    <a:pt x="2280" y="929"/>
                    <a:pt x="2201" y="944"/>
                    <a:pt x="2122" y="944"/>
                  </a:cubicBezTo>
                  <a:cubicBezTo>
                    <a:pt x="2021" y="944"/>
                    <a:pt x="1920" y="920"/>
                    <a:pt x="1829" y="871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9697;p64">
              <a:extLst>
                <a:ext uri="{FF2B5EF4-FFF2-40B4-BE49-F238E27FC236}">
                  <a16:creationId xmlns:a16="http://schemas.microsoft.com/office/drawing/2014/main" id="{E99DE85A-C1B1-42DF-AAAA-A7FD8C024B0B}"/>
                </a:ext>
              </a:extLst>
            </p:cNvPr>
            <p:cNvSpPr/>
            <p:nvPr/>
          </p:nvSpPr>
          <p:spPr>
            <a:xfrm>
              <a:off x="6756610" y="2207404"/>
              <a:ext cx="136237" cy="90413"/>
            </a:xfrm>
            <a:custGeom>
              <a:avLst/>
              <a:gdLst/>
              <a:ahLst/>
              <a:cxnLst/>
              <a:rect l="l" t="t" r="r" b="b"/>
              <a:pathLst>
                <a:path w="5188" h="3443" extrusionOk="0">
                  <a:moveTo>
                    <a:pt x="594" y="0"/>
                  </a:moveTo>
                  <a:lnTo>
                    <a:pt x="0" y="1091"/>
                  </a:lnTo>
                  <a:lnTo>
                    <a:pt x="4173" y="3369"/>
                  </a:lnTo>
                  <a:cubicBezTo>
                    <a:pt x="4267" y="3419"/>
                    <a:pt x="4369" y="3443"/>
                    <a:pt x="4469" y="3443"/>
                  </a:cubicBezTo>
                  <a:cubicBezTo>
                    <a:pt x="4694" y="3443"/>
                    <a:pt x="4912" y="3323"/>
                    <a:pt x="5025" y="3111"/>
                  </a:cubicBezTo>
                  <a:cubicBezTo>
                    <a:pt x="5187" y="2814"/>
                    <a:pt x="5073" y="2441"/>
                    <a:pt x="4776" y="2278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9698;p64">
              <a:extLst>
                <a:ext uri="{FF2B5EF4-FFF2-40B4-BE49-F238E27FC236}">
                  <a16:creationId xmlns:a16="http://schemas.microsoft.com/office/drawing/2014/main" id="{1A612EFF-DBB0-4FEC-9F8E-8A24CC03916F}"/>
                </a:ext>
              </a:extLst>
            </p:cNvPr>
            <p:cNvSpPr/>
            <p:nvPr/>
          </p:nvSpPr>
          <p:spPr>
            <a:xfrm>
              <a:off x="6836021" y="2267723"/>
              <a:ext cx="53308" cy="29989"/>
            </a:xfrm>
            <a:custGeom>
              <a:avLst/>
              <a:gdLst/>
              <a:ahLst/>
              <a:cxnLst/>
              <a:rect l="l" t="t" r="r" b="b"/>
              <a:pathLst>
                <a:path w="2030" h="1142" extrusionOk="0">
                  <a:moveTo>
                    <a:pt x="259" y="0"/>
                  </a:moveTo>
                  <a:lnTo>
                    <a:pt x="1" y="440"/>
                  </a:lnTo>
                  <a:lnTo>
                    <a:pt x="1149" y="1072"/>
                  </a:lnTo>
                  <a:cubicBezTo>
                    <a:pt x="1243" y="1119"/>
                    <a:pt x="1344" y="1142"/>
                    <a:pt x="1444" y="1142"/>
                  </a:cubicBezTo>
                  <a:cubicBezTo>
                    <a:pt x="1666" y="1142"/>
                    <a:pt x="1879" y="1028"/>
                    <a:pt x="1991" y="823"/>
                  </a:cubicBezTo>
                  <a:cubicBezTo>
                    <a:pt x="2001" y="794"/>
                    <a:pt x="2020" y="766"/>
                    <a:pt x="2029" y="737"/>
                  </a:cubicBezTo>
                  <a:lnTo>
                    <a:pt x="2029" y="737"/>
                  </a:lnTo>
                  <a:cubicBezTo>
                    <a:pt x="1965" y="760"/>
                    <a:pt x="1898" y="770"/>
                    <a:pt x="1831" y="770"/>
                  </a:cubicBezTo>
                  <a:cubicBezTo>
                    <a:pt x="1728" y="770"/>
                    <a:pt x="1625" y="745"/>
                    <a:pt x="1532" y="699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9699;p64">
              <a:extLst>
                <a:ext uri="{FF2B5EF4-FFF2-40B4-BE49-F238E27FC236}">
                  <a16:creationId xmlns:a16="http://schemas.microsoft.com/office/drawing/2014/main" id="{45A41DF9-7664-40B5-88BF-D2953C909860}"/>
                </a:ext>
              </a:extLst>
            </p:cNvPr>
            <p:cNvSpPr/>
            <p:nvPr/>
          </p:nvSpPr>
          <p:spPr>
            <a:xfrm>
              <a:off x="6674180" y="2094564"/>
              <a:ext cx="173421" cy="157087"/>
            </a:xfrm>
            <a:custGeom>
              <a:avLst/>
              <a:gdLst/>
              <a:ahLst/>
              <a:cxnLst/>
              <a:rect l="l" t="t" r="r" b="b"/>
              <a:pathLst>
                <a:path w="6604" h="5982" extrusionOk="0">
                  <a:moveTo>
                    <a:pt x="2067" y="0"/>
                  </a:moveTo>
                  <a:lnTo>
                    <a:pt x="0" y="3723"/>
                  </a:lnTo>
                  <a:lnTo>
                    <a:pt x="4230" y="5982"/>
                  </a:lnTo>
                  <a:lnTo>
                    <a:pt x="6604" y="1618"/>
                  </a:lnTo>
                  <a:lnTo>
                    <a:pt x="4508" y="737"/>
                  </a:lnTo>
                  <a:cubicBezTo>
                    <a:pt x="4479" y="718"/>
                    <a:pt x="4441" y="718"/>
                    <a:pt x="4403" y="718"/>
                  </a:cubicBezTo>
                  <a:lnTo>
                    <a:pt x="3570" y="814"/>
                  </a:lnTo>
                  <a:cubicBezTo>
                    <a:pt x="3557" y="816"/>
                    <a:pt x="3544" y="817"/>
                    <a:pt x="3532" y="817"/>
                  </a:cubicBezTo>
                  <a:cubicBezTo>
                    <a:pt x="3497" y="817"/>
                    <a:pt x="3464" y="809"/>
                    <a:pt x="3436" y="795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9700;p64">
              <a:extLst>
                <a:ext uri="{FF2B5EF4-FFF2-40B4-BE49-F238E27FC236}">
                  <a16:creationId xmlns:a16="http://schemas.microsoft.com/office/drawing/2014/main" id="{F3E8C64A-E933-43AF-B51F-5679E74E9E16}"/>
                </a:ext>
              </a:extLst>
            </p:cNvPr>
            <p:cNvSpPr/>
            <p:nvPr/>
          </p:nvSpPr>
          <p:spPr>
            <a:xfrm>
              <a:off x="6657846" y="2031488"/>
              <a:ext cx="107587" cy="185606"/>
            </a:xfrm>
            <a:custGeom>
              <a:avLst/>
              <a:gdLst/>
              <a:ahLst/>
              <a:cxnLst/>
              <a:rect l="l" t="t" r="r" b="b"/>
              <a:pathLst>
                <a:path w="4097" h="7068" extrusionOk="0">
                  <a:moveTo>
                    <a:pt x="0" y="0"/>
                  </a:moveTo>
                  <a:lnTo>
                    <a:pt x="0" y="6336"/>
                  </a:lnTo>
                  <a:lnTo>
                    <a:pt x="1196" y="7034"/>
                  </a:lnTo>
                  <a:cubicBezTo>
                    <a:pt x="1235" y="7057"/>
                    <a:pt x="1278" y="7068"/>
                    <a:pt x="1319" y="7068"/>
                  </a:cubicBezTo>
                  <a:cubicBezTo>
                    <a:pt x="1400" y="7068"/>
                    <a:pt x="1478" y="7027"/>
                    <a:pt x="1522" y="6958"/>
                  </a:cubicBezTo>
                  <a:lnTo>
                    <a:pt x="4029" y="2603"/>
                  </a:lnTo>
                  <a:cubicBezTo>
                    <a:pt x="4096" y="2488"/>
                    <a:pt x="4048" y="2345"/>
                    <a:pt x="3943" y="22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9701;p64">
              <a:extLst>
                <a:ext uri="{FF2B5EF4-FFF2-40B4-BE49-F238E27FC236}">
                  <a16:creationId xmlns:a16="http://schemas.microsoft.com/office/drawing/2014/main" id="{87004338-9D78-4A91-8D44-DF90F68AA000}"/>
                </a:ext>
              </a:extLst>
            </p:cNvPr>
            <p:cNvSpPr/>
            <p:nvPr/>
          </p:nvSpPr>
          <p:spPr>
            <a:xfrm>
              <a:off x="6657846" y="2031488"/>
              <a:ext cx="82693" cy="173684"/>
            </a:xfrm>
            <a:custGeom>
              <a:avLst/>
              <a:gdLst/>
              <a:ahLst/>
              <a:cxnLst/>
              <a:rect l="l" t="t" r="r" b="b"/>
              <a:pathLst>
                <a:path w="3149" h="6614" extrusionOk="0">
                  <a:moveTo>
                    <a:pt x="0" y="0"/>
                  </a:moveTo>
                  <a:lnTo>
                    <a:pt x="0" y="6336"/>
                  </a:lnTo>
                  <a:lnTo>
                    <a:pt x="469" y="6613"/>
                  </a:lnTo>
                  <a:lnTo>
                    <a:pt x="3149" y="1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702;p64">
              <a:extLst>
                <a:ext uri="{FF2B5EF4-FFF2-40B4-BE49-F238E27FC236}">
                  <a16:creationId xmlns:a16="http://schemas.microsoft.com/office/drawing/2014/main" id="{F04D4EBC-4887-4E49-949D-AFEC60E31777}"/>
                </a:ext>
              </a:extLst>
            </p:cNvPr>
            <p:cNvSpPr/>
            <p:nvPr/>
          </p:nvSpPr>
          <p:spPr>
            <a:xfrm>
              <a:off x="6657846" y="2162158"/>
              <a:ext cx="51785" cy="54752"/>
            </a:xfrm>
            <a:custGeom>
              <a:avLst/>
              <a:gdLst/>
              <a:ahLst/>
              <a:cxnLst/>
              <a:rect l="l" t="t" r="r" b="b"/>
              <a:pathLst>
                <a:path w="1972" h="2085" extrusionOk="0">
                  <a:moveTo>
                    <a:pt x="0" y="1"/>
                  </a:moveTo>
                  <a:lnTo>
                    <a:pt x="0" y="1360"/>
                  </a:lnTo>
                  <a:lnTo>
                    <a:pt x="1196" y="2058"/>
                  </a:lnTo>
                  <a:cubicBezTo>
                    <a:pt x="1233" y="2076"/>
                    <a:pt x="1272" y="2085"/>
                    <a:pt x="1310" y="2085"/>
                  </a:cubicBezTo>
                  <a:cubicBezTo>
                    <a:pt x="1394" y="2085"/>
                    <a:pt x="1476" y="2044"/>
                    <a:pt x="1522" y="1972"/>
                  </a:cubicBezTo>
                  <a:lnTo>
                    <a:pt x="1972" y="11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703;p64">
              <a:extLst>
                <a:ext uri="{FF2B5EF4-FFF2-40B4-BE49-F238E27FC236}">
                  <a16:creationId xmlns:a16="http://schemas.microsoft.com/office/drawing/2014/main" id="{8A1FDE44-B9A9-47A8-B31C-53D3109565E8}"/>
                </a:ext>
              </a:extLst>
            </p:cNvPr>
            <p:cNvSpPr/>
            <p:nvPr/>
          </p:nvSpPr>
          <p:spPr>
            <a:xfrm>
              <a:off x="6657846" y="2162158"/>
              <a:ext cx="27153" cy="43014"/>
            </a:xfrm>
            <a:custGeom>
              <a:avLst/>
              <a:gdLst/>
              <a:ahLst/>
              <a:cxnLst/>
              <a:rect l="l" t="t" r="r" b="b"/>
              <a:pathLst>
                <a:path w="1034" h="1638" extrusionOk="0">
                  <a:moveTo>
                    <a:pt x="0" y="1"/>
                  </a:moveTo>
                  <a:lnTo>
                    <a:pt x="0" y="1360"/>
                  </a:lnTo>
                  <a:lnTo>
                    <a:pt x="469" y="1637"/>
                  </a:lnTo>
                  <a:lnTo>
                    <a:pt x="1034" y="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704;p64">
              <a:extLst>
                <a:ext uri="{FF2B5EF4-FFF2-40B4-BE49-F238E27FC236}">
                  <a16:creationId xmlns:a16="http://schemas.microsoft.com/office/drawing/2014/main" id="{304390B3-8629-4002-9022-E6B07E21EB3D}"/>
                </a:ext>
              </a:extLst>
            </p:cNvPr>
            <p:cNvSpPr/>
            <p:nvPr/>
          </p:nvSpPr>
          <p:spPr>
            <a:xfrm>
              <a:off x="6710104" y="2184557"/>
              <a:ext cx="73160" cy="58665"/>
            </a:xfrm>
            <a:custGeom>
              <a:avLst/>
              <a:gdLst/>
              <a:ahLst/>
              <a:cxnLst/>
              <a:rect l="l" t="t" r="r" b="b"/>
              <a:pathLst>
                <a:path w="2786" h="2234" extrusionOk="0">
                  <a:moveTo>
                    <a:pt x="2085" y="0"/>
                  </a:moveTo>
                  <a:cubicBezTo>
                    <a:pt x="1955" y="0"/>
                    <a:pt x="1825" y="41"/>
                    <a:pt x="1714" y="124"/>
                  </a:cubicBezTo>
                  <a:lnTo>
                    <a:pt x="345" y="1110"/>
                  </a:lnTo>
                  <a:cubicBezTo>
                    <a:pt x="58" y="1310"/>
                    <a:pt x="1" y="1703"/>
                    <a:pt x="202" y="1980"/>
                  </a:cubicBezTo>
                  <a:cubicBezTo>
                    <a:pt x="322" y="2147"/>
                    <a:pt x="511" y="2234"/>
                    <a:pt x="703" y="2234"/>
                  </a:cubicBezTo>
                  <a:cubicBezTo>
                    <a:pt x="832" y="2234"/>
                    <a:pt x="961" y="2195"/>
                    <a:pt x="1073" y="2114"/>
                  </a:cubicBezTo>
                  <a:lnTo>
                    <a:pt x="2441" y="1129"/>
                  </a:lnTo>
                  <a:cubicBezTo>
                    <a:pt x="2728" y="918"/>
                    <a:pt x="2786" y="516"/>
                    <a:pt x="2566" y="239"/>
                  </a:cubicBezTo>
                  <a:lnTo>
                    <a:pt x="2575" y="239"/>
                  </a:lnTo>
                  <a:cubicBezTo>
                    <a:pt x="2452" y="82"/>
                    <a:pt x="2269" y="0"/>
                    <a:pt x="20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705;p64">
              <a:extLst>
                <a:ext uri="{FF2B5EF4-FFF2-40B4-BE49-F238E27FC236}">
                  <a16:creationId xmlns:a16="http://schemas.microsoft.com/office/drawing/2014/main" id="{849F0AE5-3974-4694-AA84-D4A0D71214B7}"/>
                </a:ext>
              </a:extLst>
            </p:cNvPr>
            <p:cNvSpPr/>
            <p:nvPr/>
          </p:nvSpPr>
          <p:spPr>
            <a:xfrm>
              <a:off x="6713386" y="2185529"/>
              <a:ext cx="69878" cy="57536"/>
            </a:xfrm>
            <a:custGeom>
              <a:avLst/>
              <a:gdLst/>
              <a:ahLst/>
              <a:cxnLst/>
              <a:rect l="l" t="t" r="r" b="b"/>
              <a:pathLst>
                <a:path w="2661" h="2191" extrusionOk="0">
                  <a:moveTo>
                    <a:pt x="2182" y="1"/>
                  </a:moveTo>
                  <a:lnTo>
                    <a:pt x="2182" y="1"/>
                  </a:lnTo>
                  <a:cubicBezTo>
                    <a:pt x="2288" y="269"/>
                    <a:pt x="2201" y="565"/>
                    <a:pt x="1972" y="738"/>
                  </a:cubicBezTo>
                  <a:lnTo>
                    <a:pt x="594" y="1733"/>
                  </a:lnTo>
                  <a:cubicBezTo>
                    <a:pt x="488" y="1809"/>
                    <a:pt x="365" y="1849"/>
                    <a:pt x="239" y="1849"/>
                  </a:cubicBezTo>
                  <a:cubicBezTo>
                    <a:pt x="159" y="1849"/>
                    <a:pt x="78" y="1833"/>
                    <a:pt x="0" y="1800"/>
                  </a:cubicBezTo>
                  <a:lnTo>
                    <a:pt x="0" y="1800"/>
                  </a:lnTo>
                  <a:cubicBezTo>
                    <a:pt x="102" y="2048"/>
                    <a:pt x="339" y="2190"/>
                    <a:pt x="583" y="2190"/>
                  </a:cubicBezTo>
                  <a:cubicBezTo>
                    <a:pt x="705" y="2190"/>
                    <a:pt x="829" y="2154"/>
                    <a:pt x="938" y="2077"/>
                  </a:cubicBezTo>
                  <a:lnTo>
                    <a:pt x="2316" y="1082"/>
                  </a:lnTo>
                  <a:cubicBezTo>
                    <a:pt x="2594" y="881"/>
                    <a:pt x="2661" y="479"/>
                    <a:pt x="2450" y="202"/>
                  </a:cubicBezTo>
                  <a:cubicBezTo>
                    <a:pt x="2374" y="115"/>
                    <a:pt x="2288" y="49"/>
                    <a:pt x="2182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706;p64">
              <a:extLst>
                <a:ext uri="{FF2B5EF4-FFF2-40B4-BE49-F238E27FC236}">
                  <a16:creationId xmlns:a16="http://schemas.microsoft.com/office/drawing/2014/main" id="{AA5F8935-9BF0-4A35-A10B-D24A899CD0DF}"/>
                </a:ext>
              </a:extLst>
            </p:cNvPr>
            <p:cNvSpPr/>
            <p:nvPr/>
          </p:nvSpPr>
          <p:spPr>
            <a:xfrm>
              <a:off x="6738018" y="2210266"/>
              <a:ext cx="65099" cy="52888"/>
            </a:xfrm>
            <a:custGeom>
              <a:avLst/>
              <a:gdLst/>
              <a:ahLst/>
              <a:cxnLst/>
              <a:rect l="l" t="t" r="r" b="b"/>
              <a:pathLst>
                <a:path w="2479" h="2014" extrusionOk="0">
                  <a:moveTo>
                    <a:pt x="1768" y="1"/>
                  </a:moveTo>
                  <a:cubicBezTo>
                    <a:pt x="1642" y="1"/>
                    <a:pt x="1515" y="40"/>
                    <a:pt x="1407" y="121"/>
                  </a:cubicBezTo>
                  <a:lnTo>
                    <a:pt x="354" y="887"/>
                  </a:lnTo>
                  <a:cubicBezTo>
                    <a:pt x="67" y="1088"/>
                    <a:pt x="0" y="1489"/>
                    <a:pt x="211" y="1767"/>
                  </a:cubicBezTo>
                  <a:cubicBezTo>
                    <a:pt x="332" y="1929"/>
                    <a:pt x="519" y="2014"/>
                    <a:pt x="710" y="2014"/>
                  </a:cubicBezTo>
                  <a:cubicBezTo>
                    <a:pt x="835" y="2014"/>
                    <a:pt x="962" y="1977"/>
                    <a:pt x="1072" y="1901"/>
                  </a:cubicBezTo>
                  <a:lnTo>
                    <a:pt x="2134" y="1126"/>
                  </a:lnTo>
                  <a:cubicBezTo>
                    <a:pt x="2421" y="925"/>
                    <a:pt x="2479" y="523"/>
                    <a:pt x="2259" y="245"/>
                  </a:cubicBezTo>
                  <a:cubicBezTo>
                    <a:pt x="2139" y="86"/>
                    <a:pt x="1955" y="1"/>
                    <a:pt x="176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07;p64">
              <a:extLst>
                <a:ext uri="{FF2B5EF4-FFF2-40B4-BE49-F238E27FC236}">
                  <a16:creationId xmlns:a16="http://schemas.microsoft.com/office/drawing/2014/main" id="{5AF0B32F-6D90-432C-96CC-E183D336B94D}"/>
                </a:ext>
              </a:extLst>
            </p:cNvPr>
            <p:cNvSpPr/>
            <p:nvPr/>
          </p:nvSpPr>
          <p:spPr>
            <a:xfrm>
              <a:off x="6741274" y="2211421"/>
              <a:ext cx="61842" cy="51732"/>
            </a:xfrm>
            <a:custGeom>
              <a:avLst/>
              <a:gdLst/>
              <a:ahLst/>
              <a:cxnLst/>
              <a:rect l="l" t="t" r="r" b="b"/>
              <a:pathLst>
                <a:path w="2355" h="1970" extrusionOk="0">
                  <a:moveTo>
                    <a:pt x="1876" y="0"/>
                  </a:moveTo>
                  <a:lnTo>
                    <a:pt x="1876" y="0"/>
                  </a:lnTo>
                  <a:cubicBezTo>
                    <a:pt x="1982" y="268"/>
                    <a:pt x="1895" y="575"/>
                    <a:pt x="1666" y="737"/>
                  </a:cubicBezTo>
                  <a:lnTo>
                    <a:pt x="603" y="1512"/>
                  </a:lnTo>
                  <a:cubicBezTo>
                    <a:pt x="495" y="1591"/>
                    <a:pt x="364" y="1631"/>
                    <a:pt x="231" y="1631"/>
                  </a:cubicBezTo>
                  <a:cubicBezTo>
                    <a:pt x="153" y="1631"/>
                    <a:pt x="75" y="1617"/>
                    <a:pt x="1" y="1589"/>
                  </a:cubicBezTo>
                  <a:lnTo>
                    <a:pt x="1" y="1589"/>
                  </a:lnTo>
                  <a:cubicBezTo>
                    <a:pt x="20" y="1637"/>
                    <a:pt x="48" y="1685"/>
                    <a:pt x="77" y="1723"/>
                  </a:cubicBezTo>
                  <a:cubicBezTo>
                    <a:pt x="204" y="1885"/>
                    <a:pt x="394" y="1970"/>
                    <a:pt x="583" y="1970"/>
                  </a:cubicBezTo>
                  <a:cubicBezTo>
                    <a:pt x="708" y="1970"/>
                    <a:pt x="832" y="1933"/>
                    <a:pt x="938" y="1857"/>
                  </a:cubicBezTo>
                  <a:lnTo>
                    <a:pt x="2010" y="1082"/>
                  </a:lnTo>
                  <a:cubicBezTo>
                    <a:pt x="2288" y="881"/>
                    <a:pt x="2355" y="479"/>
                    <a:pt x="2135" y="201"/>
                  </a:cubicBezTo>
                  <a:cubicBezTo>
                    <a:pt x="2068" y="115"/>
                    <a:pt x="1982" y="48"/>
                    <a:pt x="187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08;p64">
              <a:extLst>
                <a:ext uri="{FF2B5EF4-FFF2-40B4-BE49-F238E27FC236}">
                  <a16:creationId xmlns:a16="http://schemas.microsoft.com/office/drawing/2014/main" id="{1A468F72-B369-4D7A-B1D5-6B8110E777E6}"/>
                </a:ext>
              </a:extLst>
            </p:cNvPr>
            <p:cNvSpPr/>
            <p:nvPr/>
          </p:nvSpPr>
          <p:spPr>
            <a:xfrm>
              <a:off x="6765906" y="2236263"/>
              <a:ext cx="57063" cy="47084"/>
            </a:xfrm>
            <a:custGeom>
              <a:avLst/>
              <a:gdLst/>
              <a:ahLst/>
              <a:cxnLst/>
              <a:rect l="l" t="t" r="r" b="b"/>
              <a:pathLst>
                <a:path w="2173" h="1793" extrusionOk="0">
                  <a:moveTo>
                    <a:pt x="1466" y="1"/>
                  </a:moveTo>
                  <a:cubicBezTo>
                    <a:pt x="1338" y="1"/>
                    <a:pt x="1210" y="39"/>
                    <a:pt x="1101" y="117"/>
                  </a:cubicBezTo>
                  <a:lnTo>
                    <a:pt x="345" y="662"/>
                  </a:lnTo>
                  <a:cubicBezTo>
                    <a:pt x="67" y="863"/>
                    <a:pt x="0" y="1256"/>
                    <a:pt x="201" y="1533"/>
                  </a:cubicBezTo>
                  <a:cubicBezTo>
                    <a:pt x="324" y="1702"/>
                    <a:pt x="517" y="1793"/>
                    <a:pt x="712" y="1793"/>
                  </a:cubicBezTo>
                  <a:cubicBezTo>
                    <a:pt x="837" y="1793"/>
                    <a:pt x="964" y="1755"/>
                    <a:pt x="1072" y="1677"/>
                  </a:cubicBezTo>
                  <a:lnTo>
                    <a:pt x="1828" y="1122"/>
                  </a:lnTo>
                  <a:cubicBezTo>
                    <a:pt x="2115" y="921"/>
                    <a:pt x="2173" y="519"/>
                    <a:pt x="1962" y="241"/>
                  </a:cubicBezTo>
                  <a:cubicBezTo>
                    <a:pt x="1837" y="82"/>
                    <a:pt x="1652" y="1"/>
                    <a:pt x="14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09;p64">
              <a:extLst>
                <a:ext uri="{FF2B5EF4-FFF2-40B4-BE49-F238E27FC236}">
                  <a16:creationId xmlns:a16="http://schemas.microsoft.com/office/drawing/2014/main" id="{A0018B24-54AE-4651-A046-769DEBBA64D1}"/>
                </a:ext>
              </a:extLst>
            </p:cNvPr>
            <p:cNvSpPr/>
            <p:nvPr/>
          </p:nvSpPr>
          <p:spPr>
            <a:xfrm>
              <a:off x="6769163" y="2237051"/>
              <a:ext cx="53807" cy="46296"/>
            </a:xfrm>
            <a:custGeom>
              <a:avLst/>
              <a:gdLst/>
              <a:ahLst/>
              <a:cxnLst/>
              <a:rect l="l" t="t" r="r" b="b"/>
              <a:pathLst>
                <a:path w="2049" h="1763" extrusionOk="0">
                  <a:moveTo>
                    <a:pt x="1551" y="1"/>
                  </a:moveTo>
                  <a:lnTo>
                    <a:pt x="1551" y="1"/>
                  </a:lnTo>
                  <a:cubicBezTo>
                    <a:pt x="1637" y="259"/>
                    <a:pt x="1551" y="556"/>
                    <a:pt x="1331" y="718"/>
                  </a:cubicBezTo>
                  <a:lnTo>
                    <a:pt x="565" y="1264"/>
                  </a:lnTo>
                  <a:cubicBezTo>
                    <a:pt x="457" y="1340"/>
                    <a:pt x="327" y="1383"/>
                    <a:pt x="196" y="1383"/>
                  </a:cubicBezTo>
                  <a:cubicBezTo>
                    <a:pt x="131" y="1383"/>
                    <a:pt x="65" y="1372"/>
                    <a:pt x="1" y="1350"/>
                  </a:cubicBezTo>
                  <a:lnTo>
                    <a:pt x="1" y="1350"/>
                  </a:lnTo>
                  <a:cubicBezTo>
                    <a:pt x="20" y="1398"/>
                    <a:pt x="39" y="1455"/>
                    <a:pt x="77" y="1503"/>
                  </a:cubicBezTo>
                  <a:cubicBezTo>
                    <a:pt x="200" y="1672"/>
                    <a:pt x="393" y="1763"/>
                    <a:pt x="588" y="1763"/>
                  </a:cubicBezTo>
                  <a:cubicBezTo>
                    <a:pt x="713" y="1763"/>
                    <a:pt x="840" y="1725"/>
                    <a:pt x="948" y="1647"/>
                  </a:cubicBezTo>
                  <a:lnTo>
                    <a:pt x="1704" y="1092"/>
                  </a:lnTo>
                  <a:cubicBezTo>
                    <a:pt x="1991" y="891"/>
                    <a:pt x="2049" y="489"/>
                    <a:pt x="1838" y="211"/>
                  </a:cubicBezTo>
                  <a:cubicBezTo>
                    <a:pt x="1762" y="115"/>
                    <a:pt x="1657" y="48"/>
                    <a:pt x="155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10;p64">
              <a:extLst>
                <a:ext uri="{FF2B5EF4-FFF2-40B4-BE49-F238E27FC236}">
                  <a16:creationId xmlns:a16="http://schemas.microsoft.com/office/drawing/2014/main" id="{D8A314CC-6D55-4139-B3CB-0876CA6163D6}"/>
                </a:ext>
              </a:extLst>
            </p:cNvPr>
            <p:cNvSpPr/>
            <p:nvPr/>
          </p:nvSpPr>
          <p:spPr>
            <a:xfrm>
              <a:off x="6793794" y="2262156"/>
              <a:ext cx="49027" cy="41149"/>
            </a:xfrm>
            <a:custGeom>
              <a:avLst/>
              <a:gdLst/>
              <a:ahLst/>
              <a:cxnLst/>
              <a:rect l="l" t="t" r="r" b="b"/>
              <a:pathLst>
                <a:path w="1867" h="1567" extrusionOk="0">
                  <a:moveTo>
                    <a:pt x="1159" y="0"/>
                  </a:moveTo>
                  <a:cubicBezTo>
                    <a:pt x="1032" y="0"/>
                    <a:pt x="904" y="39"/>
                    <a:pt x="795" y="116"/>
                  </a:cubicBezTo>
                  <a:lnTo>
                    <a:pt x="345" y="442"/>
                  </a:lnTo>
                  <a:cubicBezTo>
                    <a:pt x="58" y="643"/>
                    <a:pt x="1" y="1035"/>
                    <a:pt x="202" y="1313"/>
                  </a:cubicBezTo>
                  <a:cubicBezTo>
                    <a:pt x="322" y="1479"/>
                    <a:pt x="511" y="1566"/>
                    <a:pt x="703" y="1566"/>
                  </a:cubicBezTo>
                  <a:cubicBezTo>
                    <a:pt x="832" y="1566"/>
                    <a:pt x="961" y="1527"/>
                    <a:pt x="1073" y="1447"/>
                  </a:cubicBezTo>
                  <a:lnTo>
                    <a:pt x="1522" y="1121"/>
                  </a:lnTo>
                  <a:cubicBezTo>
                    <a:pt x="1810" y="920"/>
                    <a:pt x="1867" y="518"/>
                    <a:pt x="1647" y="241"/>
                  </a:cubicBezTo>
                  <a:cubicBezTo>
                    <a:pt x="1528" y="82"/>
                    <a:pt x="1344" y="0"/>
                    <a:pt x="115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11;p64">
              <a:extLst>
                <a:ext uri="{FF2B5EF4-FFF2-40B4-BE49-F238E27FC236}">
                  <a16:creationId xmlns:a16="http://schemas.microsoft.com/office/drawing/2014/main" id="{A80E2DCA-D40E-4A0C-803C-9DFD8AECAA28}"/>
                </a:ext>
              </a:extLst>
            </p:cNvPr>
            <p:cNvSpPr/>
            <p:nvPr/>
          </p:nvSpPr>
          <p:spPr>
            <a:xfrm>
              <a:off x="6797313" y="2263180"/>
              <a:ext cx="45509" cy="40125"/>
            </a:xfrm>
            <a:custGeom>
              <a:avLst/>
              <a:gdLst/>
              <a:ahLst/>
              <a:cxnLst/>
              <a:rect l="l" t="t" r="r" b="b"/>
              <a:pathLst>
                <a:path w="1733" h="1528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1360" y="269"/>
                    <a:pt x="1264" y="566"/>
                    <a:pt x="1044" y="728"/>
                  </a:cubicBezTo>
                  <a:lnTo>
                    <a:pt x="585" y="1054"/>
                  </a:lnTo>
                  <a:cubicBezTo>
                    <a:pt x="476" y="1132"/>
                    <a:pt x="348" y="1172"/>
                    <a:pt x="221" y="1172"/>
                  </a:cubicBezTo>
                  <a:cubicBezTo>
                    <a:pt x="146" y="1172"/>
                    <a:pt x="72" y="1158"/>
                    <a:pt x="1" y="1130"/>
                  </a:cubicBezTo>
                  <a:lnTo>
                    <a:pt x="1" y="1130"/>
                  </a:lnTo>
                  <a:cubicBezTo>
                    <a:pt x="95" y="1383"/>
                    <a:pt x="332" y="1527"/>
                    <a:pt x="576" y="1527"/>
                  </a:cubicBezTo>
                  <a:cubicBezTo>
                    <a:pt x="701" y="1527"/>
                    <a:pt x="828" y="1489"/>
                    <a:pt x="939" y="1408"/>
                  </a:cubicBezTo>
                  <a:lnTo>
                    <a:pt x="1398" y="1082"/>
                  </a:lnTo>
                  <a:cubicBezTo>
                    <a:pt x="1676" y="881"/>
                    <a:pt x="1733" y="479"/>
                    <a:pt x="1522" y="202"/>
                  </a:cubicBezTo>
                  <a:cubicBezTo>
                    <a:pt x="1455" y="116"/>
                    <a:pt x="1360" y="39"/>
                    <a:pt x="125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12;p64">
              <a:extLst>
                <a:ext uri="{FF2B5EF4-FFF2-40B4-BE49-F238E27FC236}">
                  <a16:creationId xmlns:a16="http://schemas.microsoft.com/office/drawing/2014/main" id="{4B6E7999-DB88-4848-88CE-B8214A5BBEF0}"/>
                </a:ext>
              </a:extLst>
            </p:cNvPr>
            <p:cNvSpPr/>
            <p:nvPr/>
          </p:nvSpPr>
          <p:spPr>
            <a:xfrm>
              <a:off x="6799335" y="2099843"/>
              <a:ext cx="70639" cy="108848"/>
            </a:xfrm>
            <a:custGeom>
              <a:avLst/>
              <a:gdLst/>
              <a:ahLst/>
              <a:cxnLst/>
              <a:rect l="l" t="t" r="r" b="b"/>
              <a:pathLst>
                <a:path w="2690" h="4145" extrusionOk="0">
                  <a:moveTo>
                    <a:pt x="574" y="0"/>
                  </a:moveTo>
                  <a:cubicBezTo>
                    <a:pt x="479" y="0"/>
                    <a:pt x="393" y="67"/>
                    <a:pt x="374" y="163"/>
                  </a:cubicBezTo>
                  <a:lnTo>
                    <a:pt x="0" y="1665"/>
                  </a:lnTo>
                  <a:lnTo>
                    <a:pt x="0" y="3321"/>
                  </a:lnTo>
                  <a:cubicBezTo>
                    <a:pt x="0" y="3771"/>
                    <a:pt x="364" y="4144"/>
                    <a:pt x="823" y="4144"/>
                  </a:cubicBezTo>
                  <a:cubicBezTo>
                    <a:pt x="1283" y="4144"/>
                    <a:pt x="1656" y="3771"/>
                    <a:pt x="1656" y="3321"/>
                  </a:cubicBezTo>
                  <a:lnTo>
                    <a:pt x="1656" y="2077"/>
                  </a:lnTo>
                  <a:lnTo>
                    <a:pt x="2690" y="1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13;p64">
              <a:extLst>
                <a:ext uri="{FF2B5EF4-FFF2-40B4-BE49-F238E27FC236}">
                  <a16:creationId xmlns:a16="http://schemas.microsoft.com/office/drawing/2014/main" id="{14EBC14D-E647-442B-8023-A9838A8D1F66}"/>
                </a:ext>
              </a:extLst>
            </p:cNvPr>
            <p:cNvSpPr/>
            <p:nvPr/>
          </p:nvSpPr>
          <p:spPr>
            <a:xfrm>
              <a:off x="6799335" y="2100053"/>
              <a:ext cx="29936" cy="108638"/>
            </a:xfrm>
            <a:custGeom>
              <a:avLst/>
              <a:gdLst/>
              <a:ahLst/>
              <a:cxnLst/>
              <a:rect l="l" t="t" r="r" b="b"/>
              <a:pathLst>
                <a:path w="1140" h="4137" extrusionOk="0">
                  <a:moveTo>
                    <a:pt x="556" y="1"/>
                  </a:moveTo>
                  <a:cubicBezTo>
                    <a:pt x="468" y="1"/>
                    <a:pt x="391" y="65"/>
                    <a:pt x="374" y="155"/>
                  </a:cubicBezTo>
                  <a:lnTo>
                    <a:pt x="0" y="1657"/>
                  </a:lnTo>
                  <a:lnTo>
                    <a:pt x="0" y="3313"/>
                  </a:lnTo>
                  <a:cubicBezTo>
                    <a:pt x="0" y="3763"/>
                    <a:pt x="364" y="4136"/>
                    <a:pt x="823" y="4136"/>
                  </a:cubicBezTo>
                  <a:cubicBezTo>
                    <a:pt x="929" y="4136"/>
                    <a:pt x="1034" y="4117"/>
                    <a:pt x="1139" y="4079"/>
                  </a:cubicBezTo>
                  <a:cubicBezTo>
                    <a:pt x="823" y="3945"/>
                    <a:pt x="622" y="3648"/>
                    <a:pt x="622" y="3313"/>
                  </a:cubicBezTo>
                  <a:lnTo>
                    <a:pt x="622" y="1657"/>
                  </a:lnTo>
                  <a:lnTo>
                    <a:pt x="1034" y="2"/>
                  </a:lnTo>
                  <a:lnTo>
                    <a:pt x="574" y="2"/>
                  </a:lnTo>
                  <a:cubicBezTo>
                    <a:pt x="568" y="1"/>
                    <a:pt x="562" y="1"/>
                    <a:pt x="556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463;p34">
            <a:extLst>
              <a:ext uri="{FF2B5EF4-FFF2-40B4-BE49-F238E27FC236}">
                <a16:creationId xmlns:a16="http://schemas.microsoft.com/office/drawing/2014/main" id="{0EAF5C81-CC1F-415A-B2BA-1B9768E88DA0}"/>
              </a:ext>
            </a:extLst>
          </p:cNvPr>
          <p:cNvSpPr/>
          <p:nvPr/>
        </p:nvSpPr>
        <p:spPr>
          <a:xfrm>
            <a:off x="5916212" y="2416484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463;p34">
            <a:extLst>
              <a:ext uri="{FF2B5EF4-FFF2-40B4-BE49-F238E27FC236}">
                <a16:creationId xmlns:a16="http://schemas.microsoft.com/office/drawing/2014/main" id="{F9BE7532-DE0C-4330-8F25-8FA63C93CDA0}"/>
              </a:ext>
            </a:extLst>
          </p:cNvPr>
          <p:cNvSpPr/>
          <p:nvPr/>
        </p:nvSpPr>
        <p:spPr>
          <a:xfrm>
            <a:off x="6812455" y="3276368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10278;p64">
            <a:extLst>
              <a:ext uri="{FF2B5EF4-FFF2-40B4-BE49-F238E27FC236}">
                <a16:creationId xmlns:a16="http://schemas.microsoft.com/office/drawing/2014/main" id="{E1685BD8-9EC7-484A-8FD3-E1995587D97F}"/>
              </a:ext>
            </a:extLst>
          </p:cNvPr>
          <p:cNvGrpSpPr/>
          <p:nvPr/>
        </p:nvGrpSpPr>
        <p:grpSpPr>
          <a:xfrm>
            <a:off x="6038799" y="2532831"/>
            <a:ext cx="439016" cy="415396"/>
            <a:chOff x="4877760" y="2887459"/>
            <a:chExt cx="389567" cy="390329"/>
          </a:xfrm>
        </p:grpSpPr>
        <p:sp>
          <p:nvSpPr>
            <p:cNvPr id="257" name="Google Shape;10279;p64">
              <a:extLst>
                <a:ext uri="{FF2B5EF4-FFF2-40B4-BE49-F238E27FC236}">
                  <a16:creationId xmlns:a16="http://schemas.microsoft.com/office/drawing/2014/main" id="{4B7C1DEE-7E0F-4D86-8448-4A1DB0EB5CC0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0280;p64">
              <a:extLst>
                <a:ext uri="{FF2B5EF4-FFF2-40B4-BE49-F238E27FC236}">
                  <a16:creationId xmlns:a16="http://schemas.microsoft.com/office/drawing/2014/main" id="{87AC8484-F29C-4394-ABBB-E7FBE1E69CC8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0281;p64">
              <a:extLst>
                <a:ext uri="{FF2B5EF4-FFF2-40B4-BE49-F238E27FC236}">
                  <a16:creationId xmlns:a16="http://schemas.microsoft.com/office/drawing/2014/main" id="{0A52B8EE-66AA-49A3-BB75-BADAAEFA7AB2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0282;p64">
              <a:extLst>
                <a:ext uri="{FF2B5EF4-FFF2-40B4-BE49-F238E27FC236}">
                  <a16:creationId xmlns:a16="http://schemas.microsoft.com/office/drawing/2014/main" id="{7B23B9F2-FB7B-4B55-9193-32E99876443F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0283;p64">
              <a:extLst>
                <a:ext uri="{FF2B5EF4-FFF2-40B4-BE49-F238E27FC236}">
                  <a16:creationId xmlns:a16="http://schemas.microsoft.com/office/drawing/2014/main" id="{B31E28C6-4669-4876-A9DC-2FE91267875A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0284;p64">
              <a:extLst>
                <a:ext uri="{FF2B5EF4-FFF2-40B4-BE49-F238E27FC236}">
                  <a16:creationId xmlns:a16="http://schemas.microsoft.com/office/drawing/2014/main" id="{EBD81D05-275C-4697-A35E-49A6FB33B209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0285;p64">
              <a:extLst>
                <a:ext uri="{FF2B5EF4-FFF2-40B4-BE49-F238E27FC236}">
                  <a16:creationId xmlns:a16="http://schemas.microsoft.com/office/drawing/2014/main" id="{36EB760E-AB92-4714-BF9E-84DFBB392E4F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0286;p64">
              <a:extLst>
                <a:ext uri="{FF2B5EF4-FFF2-40B4-BE49-F238E27FC236}">
                  <a16:creationId xmlns:a16="http://schemas.microsoft.com/office/drawing/2014/main" id="{A114BA13-BBF9-4BBD-90A8-045EC662C24F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0287;p64">
              <a:extLst>
                <a:ext uri="{FF2B5EF4-FFF2-40B4-BE49-F238E27FC236}">
                  <a16:creationId xmlns:a16="http://schemas.microsoft.com/office/drawing/2014/main" id="{4745EB87-2CC2-4F54-A4EF-DCA8C6C839F0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288;p64">
              <a:extLst>
                <a:ext uri="{FF2B5EF4-FFF2-40B4-BE49-F238E27FC236}">
                  <a16:creationId xmlns:a16="http://schemas.microsoft.com/office/drawing/2014/main" id="{A78D10CF-BB9D-46EC-83EE-0206B18C60AD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289;p64">
              <a:extLst>
                <a:ext uri="{FF2B5EF4-FFF2-40B4-BE49-F238E27FC236}">
                  <a16:creationId xmlns:a16="http://schemas.microsoft.com/office/drawing/2014/main" id="{586F07BA-FF69-44EF-A2ED-8D3F6120D62B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290;p64">
              <a:extLst>
                <a:ext uri="{FF2B5EF4-FFF2-40B4-BE49-F238E27FC236}">
                  <a16:creationId xmlns:a16="http://schemas.microsoft.com/office/drawing/2014/main" id="{63F4EE88-6987-4C9C-93E0-708284B3F03D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291;p64">
              <a:extLst>
                <a:ext uri="{FF2B5EF4-FFF2-40B4-BE49-F238E27FC236}">
                  <a16:creationId xmlns:a16="http://schemas.microsoft.com/office/drawing/2014/main" id="{F569A417-2D22-497D-9395-7D73A87643AF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292;p64">
              <a:extLst>
                <a:ext uri="{FF2B5EF4-FFF2-40B4-BE49-F238E27FC236}">
                  <a16:creationId xmlns:a16="http://schemas.microsoft.com/office/drawing/2014/main" id="{CA04C76C-ABCD-436B-86A5-67E70649CAD7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293;p64">
              <a:extLst>
                <a:ext uri="{FF2B5EF4-FFF2-40B4-BE49-F238E27FC236}">
                  <a16:creationId xmlns:a16="http://schemas.microsoft.com/office/drawing/2014/main" id="{CA5042B3-5EF7-474A-A918-EF98318152B5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294;p64">
              <a:extLst>
                <a:ext uri="{FF2B5EF4-FFF2-40B4-BE49-F238E27FC236}">
                  <a16:creationId xmlns:a16="http://schemas.microsoft.com/office/drawing/2014/main" id="{5E922E59-8AFF-4C60-B7DB-975FD4B4D312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295;p64">
              <a:extLst>
                <a:ext uri="{FF2B5EF4-FFF2-40B4-BE49-F238E27FC236}">
                  <a16:creationId xmlns:a16="http://schemas.microsoft.com/office/drawing/2014/main" id="{F5D9BA77-9880-486E-BA3A-7400B26435DF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296;p64">
              <a:extLst>
                <a:ext uri="{FF2B5EF4-FFF2-40B4-BE49-F238E27FC236}">
                  <a16:creationId xmlns:a16="http://schemas.microsoft.com/office/drawing/2014/main" id="{32B4DF49-23F7-4240-B4D6-0EAD7ADF64F7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297;p64">
              <a:extLst>
                <a:ext uri="{FF2B5EF4-FFF2-40B4-BE49-F238E27FC236}">
                  <a16:creationId xmlns:a16="http://schemas.microsoft.com/office/drawing/2014/main" id="{A2AF6A07-1EBE-4519-9A2E-8EED2E82B9AA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298;p64">
              <a:extLst>
                <a:ext uri="{FF2B5EF4-FFF2-40B4-BE49-F238E27FC236}">
                  <a16:creationId xmlns:a16="http://schemas.microsoft.com/office/drawing/2014/main" id="{47E2A0CB-B6E8-4925-8A5E-B912A6E8CC25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299;p64">
              <a:extLst>
                <a:ext uri="{FF2B5EF4-FFF2-40B4-BE49-F238E27FC236}">
                  <a16:creationId xmlns:a16="http://schemas.microsoft.com/office/drawing/2014/main" id="{14C619C7-38F2-48F2-8036-4F72B1D01751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300;p64">
              <a:extLst>
                <a:ext uri="{FF2B5EF4-FFF2-40B4-BE49-F238E27FC236}">
                  <a16:creationId xmlns:a16="http://schemas.microsoft.com/office/drawing/2014/main" id="{09DE5941-32BC-4343-AAB2-2F77A1CBC8D1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301;p64">
              <a:extLst>
                <a:ext uri="{FF2B5EF4-FFF2-40B4-BE49-F238E27FC236}">
                  <a16:creationId xmlns:a16="http://schemas.microsoft.com/office/drawing/2014/main" id="{7684AF96-27C8-474F-A278-99209FF440CB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302;p64">
              <a:extLst>
                <a:ext uri="{FF2B5EF4-FFF2-40B4-BE49-F238E27FC236}">
                  <a16:creationId xmlns:a16="http://schemas.microsoft.com/office/drawing/2014/main" id="{AA4F9FEC-81C0-4099-99DC-019F86DE6EF7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303;p64">
              <a:extLst>
                <a:ext uri="{FF2B5EF4-FFF2-40B4-BE49-F238E27FC236}">
                  <a16:creationId xmlns:a16="http://schemas.microsoft.com/office/drawing/2014/main" id="{60752AA6-E437-4337-876F-C25EB16B4C83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304;p64">
              <a:extLst>
                <a:ext uri="{FF2B5EF4-FFF2-40B4-BE49-F238E27FC236}">
                  <a16:creationId xmlns:a16="http://schemas.microsoft.com/office/drawing/2014/main" id="{CE1F8353-9D38-410F-B2CC-B14BB410C77F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305;p64">
              <a:extLst>
                <a:ext uri="{FF2B5EF4-FFF2-40B4-BE49-F238E27FC236}">
                  <a16:creationId xmlns:a16="http://schemas.microsoft.com/office/drawing/2014/main" id="{FB71870D-9F69-4787-94A0-E231FFAF4A57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306;p64">
              <a:extLst>
                <a:ext uri="{FF2B5EF4-FFF2-40B4-BE49-F238E27FC236}">
                  <a16:creationId xmlns:a16="http://schemas.microsoft.com/office/drawing/2014/main" id="{7990BF6C-6178-4E51-9F4B-C527A26DE104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0307;p64">
              <a:extLst>
                <a:ext uri="{FF2B5EF4-FFF2-40B4-BE49-F238E27FC236}">
                  <a16:creationId xmlns:a16="http://schemas.microsoft.com/office/drawing/2014/main" id="{5647C289-A406-44D4-84D9-718B655BA836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0308;p64">
              <a:extLst>
                <a:ext uri="{FF2B5EF4-FFF2-40B4-BE49-F238E27FC236}">
                  <a16:creationId xmlns:a16="http://schemas.microsoft.com/office/drawing/2014/main" id="{DDF3BFA9-92C8-41B4-A5E3-20041B755057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0309;p64">
              <a:extLst>
                <a:ext uri="{FF2B5EF4-FFF2-40B4-BE49-F238E27FC236}">
                  <a16:creationId xmlns:a16="http://schemas.microsoft.com/office/drawing/2014/main" id="{38C3CAAE-01E1-4625-9DB1-4F94AF42A98B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0310;p64">
              <a:extLst>
                <a:ext uri="{FF2B5EF4-FFF2-40B4-BE49-F238E27FC236}">
                  <a16:creationId xmlns:a16="http://schemas.microsoft.com/office/drawing/2014/main" id="{67431341-130E-474A-8537-49423D9CEDC6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0311;p64">
              <a:extLst>
                <a:ext uri="{FF2B5EF4-FFF2-40B4-BE49-F238E27FC236}">
                  <a16:creationId xmlns:a16="http://schemas.microsoft.com/office/drawing/2014/main" id="{45A7C9AD-5042-4D85-A715-35176411A80C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0312;p64">
              <a:extLst>
                <a:ext uri="{FF2B5EF4-FFF2-40B4-BE49-F238E27FC236}">
                  <a16:creationId xmlns:a16="http://schemas.microsoft.com/office/drawing/2014/main" id="{758B39BF-42F8-42A5-A006-0F3BC5BACA4A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0313;p64">
              <a:extLst>
                <a:ext uri="{FF2B5EF4-FFF2-40B4-BE49-F238E27FC236}">
                  <a16:creationId xmlns:a16="http://schemas.microsoft.com/office/drawing/2014/main" id="{B07A72CB-5230-48B0-90C0-B551121CDAE5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0314;p64">
              <a:extLst>
                <a:ext uri="{FF2B5EF4-FFF2-40B4-BE49-F238E27FC236}">
                  <a16:creationId xmlns:a16="http://schemas.microsoft.com/office/drawing/2014/main" id="{59D4A23D-345F-435B-8873-D64CDCF3DFE5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0315;p64">
              <a:extLst>
                <a:ext uri="{FF2B5EF4-FFF2-40B4-BE49-F238E27FC236}">
                  <a16:creationId xmlns:a16="http://schemas.microsoft.com/office/drawing/2014/main" id="{47B4B5CB-00F0-4677-B6DE-53BD6C640007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0316;p64">
              <a:extLst>
                <a:ext uri="{FF2B5EF4-FFF2-40B4-BE49-F238E27FC236}">
                  <a16:creationId xmlns:a16="http://schemas.microsoft.com/office/drawing/2014/main" id="{3E84648B-C13D-4BC0-971A-C2F7455F183C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0317;p64">
              <a:extLst>
                <a:ext uri="{FF2B5EF4-FFF2-40B4-BE49-F238E27FC236}">
                  <a16:creationId xmlns:a16="http://schemas.microsoft.com/office/drawing/2014/main" id="{AB8B2FFD-0933-4FB3-BF4F-D0CF73EE4D80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0318;p64">
              <a:extLst>
                <a:ext uri="{FF2B5EF4-FFF2-40B4-BE49-F238E27FC236}">
                  <a16:creationId xmlns:a16="http://schemas.microsoft.com/office/drawing/2014/main" id="{51AB0115-DC94-4EB5-9FE5-60810AD44D55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0319;p64">
              <a:extLst>
                <a:ext uri="{FF2B5EF4-FFF2-40B4-BE49-F238E27FC236}">
                  <a16:creationId xmlns:a16="http://schemas.microsoft.com/office/drawing/2014/main" id="{FAF4492C-9E0B-4EE4-B45B-B10445968F2F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320;p64">
              <a:extLst>
                <a:ext uri="{FF2B5EF4-FFF2-40B4-BE49-F238E27FC236}">
                  <a16:creationId xmlns:a16="http://schemas.microsoft.com/office/drawing/2014/main" id="{A355A8A2-1FB5-4247-ADCE-9722AA2200D4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0321;p64">
              <a:extLst>
                <a:ext uri="{FF2B5EF4-FFF2-40B4-BE49-F238E27FC236}">
                  <a16:creationId xmlns:a16="http://schemas.microsoft.com/office/drawing/2014/main" id="{15B40B0D-81AA-4CE7-96D4-30373D6AACB0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0322;p64">
              <a:extLst>
                <a:ext uri="{FF2B5EF4-FFF2-40B4-BE49-F238E27FC236}">
                  <a16:creationId xmlns:a16="http://schemas.microsoft.com/office/drawing/2014/main" id="{37E4E574-D2CD-418B-B47C-1D19BB0870F3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Seta: Curvada Para a Direita 17">
            <a:extLst>
              <a:ext uri="{FF2B5EF4-FFF2-40B4-BE49-F238E27FC236}">
                <a16:creationId xmlns:a16="http://schemas.microsoft.com/office/drawing/2014/main" id="{35CE4720-3762-473A-BB3D-9AD1B0931AB1}"/>
              </a:ext>
            </a:extLst>
          </p:cNvPr>
          <p:cNvSpPr/>
          <p:nvPr/>
        </p:nvSpPr>
        <p:spPr>
          <a:xfrm rot="2706005">
            <a:off x="6075888" y="1543231"/>
            <a:ext cx="396592" cy="872913"/>
          </a:xfrm>
          <a:prstGeom prst="curvedRightArrow">
            <a:avLst>
              <a:gd name="adj1" fmla="val 40248"/>
              <a:gd name="adj2" fmla="val 72077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05" name="Seta: Curvada Para a Direita 304">
            <a:extLst>
              <a:ext uri="{FF2B5EF4-FFF2-40B4-BE49-F238E27FC236}">
                <a16:creationId xmlns:a16="http://schemas.microsoft.com/office/drawing/2014/main" id="{DC846415-A011-4DFB-82D0-18EE5A5758FB}"/>
              </a:ext>
            </a:extLst>
          </p:cNvPr>
          <p:cNvSpPr/>
          <p:nvPr/>
        </p:nvSpPr>
        <p:spPr>
          <a:xfrm rot="7773917" flipV="1">
            <a:off x="7835916" y="1564387"/>
            <a:ext cx="396592" cy="876481"/>
          </a:xfrm>
          <a:prstGeom prst="curvedRightArrow">
            <a:avLst>
              <a:gd name="adj1" fmla="val 40248"/>
              <a:gd name="adj2" fmla="val 72077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06" name="Seta: Curvada Para a Direita 305">
            <a:extLst>
              <a:ext uri="{FF2B5EF4-FFF2-40B4-BE49-F238E27FC236}">
                <a16:creationId xmlns:a16="http://schemas.microsoft.com/office/drawing/2014/main" id="{4A7EB98C-2FB8-4D35-BD79-3CC4F17A381A}"/>
              </a:ext>
            </a:extLst>
          </p:cNvPr>
          <p:cNvSpPr/>
          <p:nvPr/>
        </p:nvSpPr>
        <p:spPr>
          <a:xfrm rot="13585195" flipV="1">
            <a:off x="7805838" y="3125601"/>
            <a:ext cx="396592" cy="876481"/>
          </a:xfrm>
          <a:prstGeom prst="curvedRightArrow">
            <a:avLst>
              <a:gd name="adj1" fmla="val 40248"/>
              <a:gd name="adj2" fmla="val 72077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07" name="Seta: Curvada Para a Direita 306">
            <a:extLst>
              <a:ext uri="{FF2B5EF4-FFF2-40B4-BE49-F238E27FC236}">
                <a16:creationId xmlns:a16="http://schemas.microsoft.com/office/drawing/2014/main" id="{78E4318E-78A3-4F13-B940-2AA5AFBCD522}"/>
              </a:ext>
            </a:extLst>
          </p:cNvPr>
          <p:cNvSpPr/>
          <p:nvPr/>
        </p:nvSpPr>
        <p:spPr>
          <a:xfrm rot="18818383">
            <a:off x="6095554" y="3127383"/>
            <a:ext cx="396592" cy="872913"/>
          </a:xfrm>
          <a:prstGeom prst="curvedRightArrow">
            <a:avLst>
              <a:gd name="adj1" fmla="val 40248"/>
              <a:gd name="adj2" fmla="val 72077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9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280741" y="3189548"/>
            <a:ext cx="313313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320706" y="3076250"/>
            <a:ext cx="2996912" cy="72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Impactos da Indústria 4.0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1050938" y="2306297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5.</a:t>
            </a:r>
          </a:p>
        </p:txBody>
      </p:sp>
      <p:pic>
        <p:nvPicPr>
          <p:cNvPr id="3074" name="Picture 2" descr="O que é a Industria 4.0 e qual o Impacto nas Empresas - Vendus">
            <a:extLst>
              <a:ext uri="{FF2B5EF4-FFF2-40B4-BE49-F238E27FC236}">
                <a16:creationId xmlns:a16="http://schemas.microsoft.com/office/drawing/2014/main" id="{C34C2325-4923-4414-9560-B52872D03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398" y="930007"/>
            <a:ext cx="6124432" cy="18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594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7"/>
          <p:cNvSpPr txBox="1">
            <a:spLocks noGrp="1"/>
          </p:cNvSpPr>
          <p:nvPr>
            <p:ph type="subTitle" idx="8"/>
          </p:nvPr>
        </p:nvSpPr>
        <p:spPr>
          <a:xfrm>
            <a:off x="905891" y="3293547"/>
            <a:ext cx="1881539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Flexíveis e adaptáveis</a:t>
            </a:r>
            <a:endParaRPr dirty="0"/>
          </a:p>
        </p:txBody>
      </p:sp>
      <p:sp>
        <p:nvSpPr>
          <p:cNvPr id="738" name="Google Shape;738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Vantagens</a:t>
            </a:r>
            <a:endParaRPr dirty="0"/>
          </a:p>
        </p:txBody>
      </p:sp>
      <p:sp>
        <p:nvSpPr>
          <p:cNvPr id="740" name="Google Shape;740;p37"/>
          <p:cNvSpPr txBox="1">
            <a:spLocks noGrp="1"/>
          </p:cNvSpPr>
          <p:nvPr>
            <p:ph type="subTitle" idx="2"/>
          </p:nvPr>
        </p:nvSpPr>
        <p:spPr>
          <a:xfrm>
            <a:off x="905891" y="1817213"/>
            <a:ext cx="2438686" cy="81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Aumento da produtividade e eficiência</a:t>
            </a:r>
            <a:endParaRPr dirty="0"/>
          </a:p>
        </p:txBody>
      </p:sp>
      <p:sp>
        <p:nvSpPr>
          <p:cNvPr id="742" name="Google Shape;742;p37"/>
          <p:cNvSpPr txBox="1">
            <a:spLocks noGrp="1"/>
          </p:cNvSpPr>
          <p:nvPr>
            <p:ph type="subTitle" idx="4"/>
          </p:nvPr>
        </p:nvSpPr>
        <p:spPr>
          <a:xfrm>
            <a:off x="3147154" y="1820695"/>
            <a:ext cx="2134074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Partilha de conhecimento entre diferentes setores</a:t>
            </a:r>
            <a:endParaRPr dirty="0"/>
          </a:p>
        </p:txBody>
      </p:sp>
      <p:sp>
        <p:nvSpPr>
          <p:cNvPr id="746" name="Google Shape;746;p37"/>
          <p:cNvSpPr txBox="1">
            <a:spLocks noGrp="1"/>
          </p:cNvSpPr>
          <p:nvPr>
            <p:ph type="subTitle" idx="6"/>
          </p:nvPr>
        </p:nvSpPr>
        <p:spPr>
          <a:xfrm>
            <a:off x="3216652" y="3249861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Rentável economicamente a longo prazo</a:t>
            </a:r>
            <a:endParaRPr dirty="0"/>
          </a:p>
        </p:txBody>
      </p:sp>
      <p:grpSp>
        <p:nvGrpSpPr>
          <p:cNvPr id="15" name="Google Shape;6501;p62">
            <a:extLst>
              <a:ext uri="{FF2B5EF4-FFF2-40B4-BE49-F238E27FC236}">
                <a16:creationId xmlns:a16="http://schemas.microsoft.com/office/drawing/2014/main" id="{622EB5C2-4E8D-4C4B-A7EE-91FB3836BD18}"/>
              </a:ext>
            </a:extLst>
          </p:cNvPr>
          <p:cNvGrpSpPr/>
          <p:nvPr/>
        </p:nvGrpSpPr>
        <p:grpSpPr>
          <a:xfrm>
            <a:off x="534109" y="1871172"/>
            <a:ext cx="371782" cy="274285"/>
            <a:chOff x="5223609" y="3731112"/>
            <a:chExt cx="371782" cy="274285"/>
          </a:xfrm>
        </p:grpSpPr>
        <p:sp>
          <p:nvSpPr>
            <p:cNvPr id="16" name="Google Shape;6502;p62">
              <a:extLst>
                <a:ext uri="{FF2B5EF4-FFF2-40B4-BE49-F238E27FC236}">
                  <a16:creationId xmlns:a16="http://schemas.microsoft.com/office/drawing/2014/main" id="{FEB770AB-6E07-4691-B9B6-444D80A8F0EC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03;p62">
              <a:extLst>
                <a:ext uri="{FF2B5EF4-FFF2-40B4-BE49-F238E27FC236}">
                  <a16:creationId xmlns:a16="http://schemas.microsoft.com/office/drawing/2014/main" id="{93855CB0-377D-4E5F-8011-0C97C85AFC7A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6501;p62">
            <a:extLst>
              <a:ext uri="{FF2B5EF4-FFF2-40B4-BE49-F238E27FC236}">
                <a16:creationId xmlns:a16="http://schemas.microsoft.com/office/drawing/2014/main" id="{4B264D7B-8F22-45DA-BDB8-79EBBCB17E5C}"/>
              </a:ext>
            </a:extLst>
          </p:cNvPr>
          <p:cNvGrpSpPr/>
          <p:nvPr/>
        </p:nvGrpSpPr>
        <p:grpSpPr>
          <a:xfrm>
            <a:off x="2787430" y="1871570"/>
            <a:ext cx="359725" cy="274285"/>
            <a:chOff x="5223609" y="3731112"/>
            <a:chExt cx="371782" cy="274285"/>
          </a:xfrm>
        </p:grpSpPr>
        <p:sp>
          <p:nvSpPr>
            <p:cNvPr id="36" name="Google Shape;6502;p62">
              <a:extLst>
                <a:ext uri="{FF2B5EF4-FFF2-40B4-BE49-F238E27FC236}">
                  <a16:creationId xmlns:a16="http://schemas.microsoft.com/office/drawing/2014/main" id="{8FB49180-5084-4894-AADE-C1FEAD1CBC89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03;p62">
              <a:extLst>
                <a:ext uri="{FF2B5EF4-FFF2-40B4-BE49-F238E27FC236}">
                  <a16:creationId xmlns:a16="http://schemas.microsoft.com/office/drawing/2014/main" id="{8415FA34-A0BF-4E57-89D9-4C0B89479A7F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691128-745F-4A1F-B148-5BE668F39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51" y="1871172"/>
            <a:ext cx="3174448" cy="232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oogle Shape;6501;p62">
            <a:extLst>
              <a:ext uri="{FF2B5EF4-FFF2-40B4-BE49-F238E27FC236}">
                <a16:creationId xmlns:a16="http://schemas.microsoft.com/office/drawing/2014/main" id="{3CF286F1-4613-46D8-80CD-7288446C803C}"/>
              </a:ext>
            </a:extLst>
          </p:cNvPr>
          <p:cNvGrpSpPr/>
          <p:nvPr/>
        </p:nvGrpSpPr>
        <p:grpSpPr>
          <a:xfrm>
            <a:off x="2787429" y="3281876"/>
            <a:ext cx="359725" cy="274285"/>
            <a:chOff x="5223609" y="3731112"/>
            <a:chExt cx="371782" cy="274285"/>
          </a:xfrm>
        </p:grpSpPr>
        <p:sp>
          <p:nvSpPr>
            <p:cNvPr id="42" name="Google Shape;6502;p62">
              <a:extLst>
                <a:ext uri="{FF2B5EF4-FFF2-40B4-BE49-F238E27FC236}">
                  <a16:creationId xmlns:a16="http://schemas.microsoft.com/office/drawing/2014/main" id="{C7500669-61D1-4EA5-889B-5937AFB80FF3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03;p62">
              <a:extLst>
                <a:ext uri="{FF2B5EF4-FFF2-40B4-BE49-F238E27FC236}">
                  <a16:creationId xmlns:a16="http://schemas.microsoft.com/office/drawing/2014/main" id="{47EFF2CE-D105-4C45-B644-C5196FE60157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6501;p62">
            <a:extLst>
              <a:ext uri="{FF2B5EF4-FFF2-40B4-BE49-F238E27FC236}">
                <a16:creationId xmlns:a16="http://schemas.microsoft.com/office/drawing/2014/main" id="{F2E219B2-276E-4CF9-8DF8-CB00827C3079}"/>
              </a:ext>
            </a:extLst>
          </p:cNvPr>
          <p:cNvGrpSpPr/>
          <p:nvPr/>
        </p:nvGrpSpPr>
        <p:grpSpPr>
          <a:xfrm>
            <a:off x="525552" y="3301015"/>
            <a:ext cx="359725" cy="274285"/>
            <a:chOff x="5223609" y="3731112"/>
            <a:chExt cx="371782" cy="274285"/>
          </a:xfrm>
        </p:grpSpPr>
        <p:sp>
          <p:nvSpPr>
            <p:cNvPr id="45" name="Google Shape;6502;p62">
              <a:extLst>
                <a:ext uri="{FF2B5EF4-FFF2-40B4-BE49-F238E27FC236}">
                  <a16:creationId xmlns:a16="http://schemas.microsoft.com/office/drawing/2014/main" id="{4457993F-03F3-4E5D-A9DC-577325E99B41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03;p62">
              <a:extLst>
                <a:ext uri="{FF2B5EF4-FFF2-40B4-BE49-F238E27FC236}">
                  <a16:creationId xmlns:a16="http://schemas.microsoft.com/office/drawing/2014/main" id="{00F22C93-AC60-4F82-BB22-737BD11429D0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1811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Desvantagens</a:t>
            </a:r>
            <a:endParaRPr dirty="0"/>
          </a:p>
        </p:txBody>
      </p:sp>
      <p:sp>
        <p:nvSpPr>
          <p:cNvPr id="15" name="Google Shape;6504;p62">
            <a:extLst>
              <a:ext uri="{FF2B5EF4-FFF2-40B4-BE49-F238E27FC236}">
                <a16:creationId xmlns:a16="http://schemas.microsoft.com/office/drawing/2014/main" id="{06436212-C1E2-45F6-98EE-DCC975E20C49}"/>
              </a:ext>
            </a:extLst>
          </p:cNvPr>
          <p:cNvSpPr/>
          <p:nvPr/>
        </p:nvSpPr>
        <p:spPr>
          <a:xfrm>
            <a:off x="593311" y="1837945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96A4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36;p37">
            <a:extLst>
              <a:ext uri="{FF2B5EF4-FFF2-40B4-BE49-F238E27FC236}">
                <a16:creationId xmlns:a16="http://schemas.microsoft.com/office/drawing/2014/main" id="{BF4F5860-79F2-4DBC-BC1A-0EE24BC36CA4}"/>
              </a:ext>
            </a:extLst>
          </p:cNvPr>
          <p:cNvSpPr txBox="1">
            <a:spLocks/>
          </p:cNvSpPr>
          <p:nvPr/>
        </p:nvSpPr>
        <p:spPr>
          <a:xfrm>
            <a:off x="954017" y="3107917"/>
            <a:ext cx="2167318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 dirty="0"/>
              <a:t>Contratação de mão de obra altamente qualificada</a:t>
            </a:r>
          </a:p>
        </p:txBody>
      </p:sp>
      <p:sp>
        <p:nvSpPr>
          <p:cNvPr id="41" name="Google Shape;740;p37">
            <a:extLst>
              <a:ext uri="{FF2B5EF4-FFF2-40B4-BE49-F238E27FC236}">
                <a16:creationId xmlns:a16="http://schemas.microsoft.com/office/drawing/2014/main" id="{5BB74EDB-8525-4430-B06B-987E6F4D1F20}"/>
              </a:ext>
            </a:extLst>
          </p:cNvPr>
          <p:cNvSpPr txBox="1">
            <a:spLocks/>
          </p:cNvSpPr>
          <p:nvPr/>
        </p:nvSpPr>
        <p:spPr>
          <a:xfrm>
            <a:off x="954017" y="1765166"/>
            <a:ext cx="2438686" cy="81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 dirty="0"/>
              <a:t>Altos custos de implementação</a:t>
            </a:r>
          </a:p>
        </p:txBody>
      </p:sp>
      <p:sp>
        <p:nvSpPr>
          <p:cNvPr id="42" name="Google Shape;742;p37">
            <a:extLst>
              <a:ext uri="{FF2B5EF4-FFF2-40B4-BE49-F238E27FC236}">
                <a16:creationId xmlns:a16="http://schemas.microsoft.com/office/drawing/2014/main" id="{B7D0A692-0B95-4B4F-A3A7-45E3ED7AA17F}"/>
              </a:ext>
            </a:extLst>
          </p:cNvPr>
          <p:cNvSpPr txBox="1">
            <a:spLocks/>
          </p:cNvSpPr>
          <p:nvPr/>
        </p:nvSpPr>
        <p:spPr>
          <a:xfrm>
            <a:off x="3392702" y="1718669"/>
            <a:ext cx="2148699" cy="96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 dirty="0"/>
              <a:t>Dificuldades em garantir a segurança contra ataques cibernéticos</a:t>
            </a:r>
          </a:p>
        </p:txBody>
      </p:sp>
      <p:sp>
        <p:nvSpPr>
          <p:cNvPr id="56" name="Google Shape;6504;p62">
            <a:extLst>
              <a:ext uri="{FF2B5EF4-FFF2-40B4-BE49-F238E27FC236}">
                <a16:creationId xmlns:a16="http://schemas.microsoft.com/office/drawing/2014/main" id="{8A7CFB17-F827-4E3C-8328-EA4A88B09649}"/>
              </a:ext>
            </a:extLst>
          </p:cNvPr>
          <p:cNvSpPr/>
          <p:nvPr/>
        </p:nvSpPr>
        <p:spPr>
          <a:xfrm>
            <a:off x="2996212" y="177782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96A4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6504;p62">
            <a:extLst>
              <a:ext uri="{FF2B5EF4-FFF2-40B4-BE49-F238E27FC236}">
                <a16:creationId xmlns:a16="http://schemas.microsoft.com/office/drawing/2014/main" id="{1324E345-3D4D-49F9-9CDB-D7810A941F37}"/>
              </a:ext>
            </a:extLst>
          </p:cNvPr>
          <p:cNvSpPr/>
          <p:nvPr/>
        </p:nvSpPr>
        <p:spPr>
          <a:xfrm>
            <a:off x="4636138" y="5352993"/>
            <a:ext cx="128579" cy="121125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96A4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Cyber Security Update - December 2019 | SoftwareONE Blog">
            <a:extLst>
              <a:ext uri="{FF2B5EF4-FFF2-40B4-BE49-F238E27FC236}">
                <a16:creationId xmlns:a16="http://schemas.microsoft.com/office/drawing/2014/main" id="{9F2C5A33-179A-4332-9292-F7B4C13F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87" y="2974747"/>
            <a:ext cx="4267654" cy="178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6504;p62">
            <a:extLst>
              <a:ext uri="{FF2B5EF4-FFF2-40B4-BE49-F238E27FC236}">
                <a16:creationId xmlns:a16="http://schemas.microsoft.com/office/drawing/2014/main" id="{C35FE602-7337-413D-888C-EFFA0584D9F9}"/>
              </a:ext>
            </a:extLst>
          </p:cNvPr>
          <p:cNvSpPr/>
          <p:nvPr/>
        </p:nvSpPr>
        <p:spPr>
          <a:xfrm>
            <a:off x="595149" y="3125167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96A4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21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280741" y="3189548"/>
            <a:ext cx="313313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320705" y="3076250"/>
            <a:ext cx="3630117" cy="72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Práticos e Aplicações</a:t>
            </a:r>
            <a:endParaRPr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1050938" y="2306297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6.</a:t>
            </a:r>
          </a:p>
        </p:txBody>
      </p:sp>
      <p:pic>
        <p:nvPicPr>
          <p:cNvPr id="4" name="Imagem 3" descr="Uma imagem com Lego, brinquedo&#10;&#10;Descrição gerada automaticamente">
            <a:extLst>
              <a:ext uri="{FF2B5EF4-FFF2-40B4-BE49-F238E27FC236}">
                <a16:creationId xmlns:a16="http://schemas.microsoft.com/office/drawing/2014/main" id="{8CD7CD3E-69A9-4105-B799-9BDC8FFD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822" y="711128"/>
            <a:ext cx="3052670" cy="27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52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53291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Inteligência Artificial para separação de material</a:t>
            </a:r>
          </a:p>
        </p:txBody>
      </p:sp>
      <p:sp>
        <p:nvSpPr>
          <p:cNvPr id="71" name="Google Shape;448;p33">
            <a:extLst>
              <a:ext uri="{FF2B5EF4-FFF2-40B4-BE49-F238E27FC236}">
                <a16:creationId xmlns:a16="http://schemas.microsoft.com/office/drawing/2014/main" id="{43806AF2-4D33-4F54-8D31-02974B9A2294}"/>
              </a:ext>
            </a:extLst>
          </p:cNvPr>
          <p:cNvSpPr/>
          <p:nvPr/>
        </p:nvSpPr>
        <p:spPr>
          <a:xfrm>
            <a:off x="720000" y="2923618"/>
            <a:ext cx="611387" cy="6125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50;p33">
            <a:extLst>
              <a:ext uri="{FF2B5EF4-FFF2-40B4-BE49-F238E27FC236}">
                <a16:creationId xmlns:a16="http://schemas.microsoft.com/office/drawing/2014/main" id="{6EB0E0F3-8ED9-4709-8671-AFF903BF5E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70981" y="2858518"/>
            <a:ext cx="2807198" cy="451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Robôs Autónomos</a:t>
            </a:r>
            <a:endParaRPr/>
          </a:p>
        </p:txBody>
      </p:sp>
      <p:grpSp>
        <p:nvGrpSpPr>
          <p:cNvPr id="21" name="Google Shape;10732;p65">
            <a:extLst>
              <a:ext uri="{FF2B5EF4-FFF2-40B4-BE49-F238E27FC236}">
                <a16:creationId xmlns:a16="http://schemas.microsoft.com/office/drawing/2014/main" id="{FE858D5A-CE7E-4E9C-8C1B-A420E83CFD91}"/>
              </a:ext>
            </a:extLst>
          </p:cNvPr>
          <p:cNvGrpSpPr/>
          <p:nvPr/>
        </p:nvGrpSpPr>
        <p:grpSpPr>
          <a:xfrm>
            <a:off x="843954" y="3046504"/>
            <a:ext cx="371486" cy="366826"/>
            <a:chOff x="3513796" y="2882084"/>
            <a:chExt cx="371486" cy="366826"/>
          </a:xfrm>
        </p:grpSpPr>
        <p:sp>
          <p:nvSpPr>
            <p:cNvPr id="22" name="Google Shape;10733;p65">
              <a:extLst>
                <a:ext uri="{FF2B5EF4-FFF2-40B4-BE49-F238E27FC236}">
                  <a16:creationId xmlns:a16="http://schemas.microsoft.com/office/drawing/2014/main" id="{81385032-3DC7-47A5-9B31-D869739035EC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34;p65">
              <a:extLst>
                <a:ext uri="{FF2B5EF4-FFF2-40B4-BE49-F238E27FC236}">
                  <a16:creationId xmlns:a16="http://schemas.microsoft.com/office/drawing/2014/main" id="{43E07D2E-3969-42BB-BF9E-AED829181355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735;p65">
              <a:extLst>
                <a:ext uri="{FF2B5EF4-FFF2-40B4-BE49-F238E27FC236}">
                  <a16:creationId xmlns:a16="http://schemas.microsoft.com/office/drawing/2014/main" id="{184022DD-0D89-4A35-9A81-3711BD0697A0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36;p65">
              <a:extLst>
                <a:ext uri="{FF2B5EF4-FFF2-40B4-BE49-F238E27FC236}">
                  <a16:creationId xmlns:a16="http://schemas.microsoft.com/office/drawing/2014/main" id="{1B29D320-AD28-448A-996D-AD3663B021EB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37;p65">
              <a:extLst>
                <a:ext uri="{FF2B5EF4-FFF2-40B4-BE49-F238E27FC236}">
                  <a16:creationId xmlns:a16="http://schemas.microsoft.com/office/drawing/2014/main" id="{42A8E2CF-917A-474D-9881-FA3E301E61B4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38;p65">
              <a:extLst>
                <a:ext uri="{FF2B5EF4-FFF2-40B4-BE49-F238E27FC236}">
                  <a16:creationId xmlns:a16="http://schemas.microsoft.com/office/drawing/2014/main" id="{326C58D7-BE04-4C0D-A2D3-DB2DA97F83C8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39;p65">
              <a:extLst>
                <a:ext uri="{FF2B5EF4-FFF2-40B4-BE49-F238E27FC236}">
                  <a16:creationId xmlns:a16="http://schemas.microsoft.com/office/drawing/2014/main" id="{2B968A15-4184-446D-BF5C-B870268B9B04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40;p65">
              <a:extLst>
                <a:ext uri="{FF2B5EF4-FFF2-40B4-BE49-F238E27FC236}">
                  <a16:creationId xmlns:a16="http://schemas.microsoft.com/office/drawing/2014/main" id="{7A5192DC-CED5-4B4A-AAED-FB205430A357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41;p65">
              <a:extLst>
                <a:ext uri="{FF2B5EF4-FFF2-40B4-BE49-F238E27FC236}">
                  <a16:creationId xmlns:a16="http://schemas.microsoft.com/office/drawing/2014/main" id="{40C54628-A28E-4372-86CD-64FD78A347E2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42;p65">
              <a:extLst>
                <a:ext uri="{FF2B5EF4-FFF2-40B4-BE49-F238E27FC236}">
                  <a16:creationId xmlns:a16="http://schemas.microsoft.com/office/drawing/2014/main" id="{3E5CA135-C87D-438F-BF5B-C5AF549DB0AB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43;p65">
              <a:extLst>
                <a:ext uri="{FF2B5EF4-FFF2-40B4-BE49-F238E27FC236}">
                  <a16:creationId xmlns:a16="http://schemas.microsoft.com/office/drawing/2014/main" id="{AC915F8D-963E-4878-BB7B-60318F3FDCD5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44;p65">
              <a:extLst>
                <a:ext uri="{FF2B5EF4-FFF2-40B4-BE49-F238E27FC236}">
                  <a16:creationId xmlns:a16="http://schemas.microsoft.com/office/drawing/2014/main" id="{E388A018-A9DF-4003-BDFD-087D45EBA677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45;p65">
              <a:extLst>
                <a:ext uri="{FF2B5EF4-FFF2-40B4-BE49-F238E27FC236}">
                  <a16:creationId xmlns:a16="http://schemas.microsoft.com/office/drawing/2014/main" id="{7F7B3D0B-AAFA-48BA-B0E8-F1E85EE70940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46;p65">
              <a:extLst>
                <a:ext uri="{FF2B5EF4-FFF2-40B4-BE49-F238E27FC236}">
                  <a16:creationId xmlns:a16="http://schemas.microsoft.com/office/drawing/2014/main" id="{F812385D-FDBA-497D-9300-D61D99D316A7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47;p65">
              <a:extLst>
                <a:ext uri="{FF2B5EF4-FFF2-40B4-BE49-F238E27FC236}">
                  <a16:creationId xmlns:a16="http://schemas.microsoft.com/office/drawing/2014/main" id="{4B1B3943-26D9-49C0-AD2A-C27552F8F178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48;p65">
              <a:extLst>
                <a:ext uri="{FF2B5EF4-FFF2-40B4-BE49-F238E27FC236}">
                  <a16:creationId xmlns:a16="http://schemas.microsoft.com/office/drawing/2014/main" id="{3E709A61-AEB4-4C51-BD25-18BEA05241A9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749;p65">
              <a:extLst>
                <a:ext uri="{FF2B5EF4-FFF2-40B4-BE49-F238E27FC236}">
                  <a16:creationId xmlns:a16="http://schemas.microsoft.com/office/drawing/2014/main" id="{9DCD83BC-D770-4AD5-9531-8E09F56074AF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750;p65">
              <a:extLst>
                <a:ext uri="{FF2B5EF4-FFF2-40B4-BE49-F238E27FC236}">
                  <a16:creationId xmlns:a16="http://schemas.microsoft.com/office/drawing/2014/main" id="{2020907C-4947-4184-9C8C-F22AB9DF9B9C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751;p65">
              <a:extLst>
                <a:ext uri="{FF2B5EF4-FFF2-40B4-BE49-F238E27FC236}">
                  <a16:creationId xmlns:a16="http://schemas.microsoft.com/office/drawing/2014/main" id="{8E1B478C-A309-4558-B3D9-C0E3C53149A1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52;p65">
              <a:extLst>
                <a:ext uri="{FF2B5EF4-FFF2-40B4-BE49-F238E27FC236}">
                  <a16:creationId xmlns:a16="http://schemas.microsoft.com/office/drawing/2014/main" id="{8C463537-181E-43C4-9375-6D0308DA3496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53;p65">
              <a:extLst>
                <a:ext uri="{FF2B5EF4-FFF2-40B4-BE49-F238E27FC236}">
                  <a16:creationId xmlns:a16="http://schemas.microsoft.com/office/drawing/2014/main" id="{A0804AA7-9DF3-4B8E-91B7-1293468852BA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54;p65">
              <a:extLst>
                <a:ext uri="{FF2B5EF4-FFF2-40B4-BE49-F238E27FC236}">
                  <a16:creationId xmlns:a16="http://schemas.microsoft.com/office/drawing/2014/main" id="{59165610-3F87-4FE7-BF84-BC1404F23347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55;p65">
              <a:extLst>
                <a:ext uri="{FF2B5EF4-FFF2-40B4-BE49-F238E27FC236}">
                  <a16:creationId xmlns:a16="http://schemas.microsoft.com/office/drawing/2014/main" id="{C1A522CA-C98C-435E-B712-904BDB404453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56;p65">
              <a:extLst>
                <a:ext uri="{FF2B5EF4-FFF2-40B4-BE49-F238E27FC236}">
                  <a16:creationId xmlns:a16="http://schemas.microsoft.com/office/drawing/2014/main" id="{1C9BDB6A-AF55-4704-AB16-8921DF501728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57;p65">
              <a:extLst>
                <a:ext uri="{FF2B5EF4-FFF2-40B4-BE49-F238E27FC236}">
                  <a16:creationId xmlns:a16="http://schemas.microsoft.com/office/drawing/2014/main" id="{8CB4337D-24B7-4A48-BBEF-2BBA4AC80472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58;p65">
              <a:extLst>
                <a:ext uri="{FF2B5EF4-FFF2-40B4-BE49-F238E27FC236}">
                  <a16:creationId xmlns:a16="http://schemas.microsoft.com/office/drawing/2014/main" id="{6845ABE4-84FB-402D-9DB9-02441DC7A771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59;p65">
              <a:extLst>
                <a:ext uri="{FF2B5EF4-FFF2-40B4-BE49-F238E27FC236}">
                  <a16:creationId xmlns:a16="http://schemas.microsoft.com/office/drawing/2014/main" id="{CC62B9EC-331C-463E-9E92-067D1714F57B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60;p65">
              <a:extLst>
                <a:ext uri="{FF2B5EF4-FFF2-40B4-BE49-F238E27FC236}">
                  <a16:creationId xmlns:a16="http://schemas.microsoft.com/office/drawing/2014/main" id="{90548B6D-D7CA-4CE4-84B0-7181E026BE63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61;p65">
              <a:extLst>
                <a:ext uri="{FF2B5EF4-FFF2-40B4-BE49-F238E27FC236}">
                  <a16:creationId xmlns:a16="http://schemas.microsoft.com/office/drawing/2014/main" id="{04867B21-F64F-4107-AD0F-F44920C181E1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62;p65">
              <a:extLst>
                <a:ext uri="{FF2B5EF4-FFF2-40B4-BE49-F238E27FC236}">
                  <a16:creationId xmlns:a16="http://schemas.microsoft.com/office/drawing/2014/main" id="{C952BE0E-E2EC-4D2B-A2FE-FD747178A25A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63;p65">
              <a:extLst>
                <a:ext uri="{FF2B5EF4-FFF2-40B4-BE49-F238E27FC236}">
                  <a16:creationId xmlns:a16="http://schemas.microsoft.com/office/drawing/2014/main" id="{90A7C853-34A3-4CB1-AA1C-BA8BE4C6FE4C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64;p65">
              <a:extLst>
                <a:ext uri="{FF2B5EF4-FFF2-40B4-BE49-F238E27FC236}">
                  <a16:creationId xmlns:a16="http://schemas.microsoft.com/office/drawing/2014/main" id="{51011D7F-A0C8-451A-BEAD-9FB7C960E47A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65;p65">
              <a:extLst>
                <a:ext uri="{FF2B5EF4-FFF2-40B4-BE49-F238E27FC236}">
                  <a16:creationId xmlns:a16="http://schemas.microsoft.com/office/drawing/2014/main" id="{347432BE-11B1-499A-9C09-803AC5875051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66;p65">
              <a:extLst>
                <a:ext uri="{FF2B5EF4-FFF2-40B4-BE49-F238E27FC236}">
                  <a16:creationId xmlns:a16="http://schemas.microsoft.com/office/drawing/2014/main" id="{4C11366C-FE2D-47B5-B9F2-BB7243B68023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67;p65">
              <a:extLst>
                <a:ext uri="{FF2B5EF4-FFF2-40B4-BE49-F238E27FC236}">
                  <a16:creationId xmlns:a16="http://schemas.microsoft.com/office/drawing/2014/main" id="{54576E67-BCF3-4C93-9307-F75FF3365D98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768;p65">
              <a:extLst>
                <a:ext uri="{FF2B5EF4-FFF2-40B4-BE49-F238E27FC236}">
                  <a16:creationId xmlns:a16="http://schemas.microsoft.com/office/drawing/2014/main" id="{C7C7E87B-98FA-4778-9DC8-552B92FB3C57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769;p65">
              <a:extLst>
                <a:ext uri="{FF2B5EF4-FFF2-40B4-BE49-F238E27FC236}">
                  <a16:creationId xmlns:a16="http://schemas.microsoft.com/office/drawing/2014/main" id="{E7CDDC0F-A102-44CF-A644-175C7D751A7F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770;p65">
              <a:extLst>
                <a:ext uri="{FF2B5EF4-FFF2-40B4-BE49-F238E27FC236}">
                  <a16:creationId xmlns:a16="http://schemas.microsoft.com/office/drawing/2014/main" id="{D24410A6-D193-4207-8A22-1902E1C10E1C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771;p65">
              <a:extLst>
                <a:ext uri="{FF2B5EF4-FFF2-40B4-BE49-F238E27FC236}">
                  <a16:creationId xmlns:a16="http://schemas.microsoft.com/office/drawing/2014/main" id="{5E2BE113-A948-4F71-A187-49BA36F7E810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772;p65">
              <a:extLst>
                <a:ext uri="{FF2B5EF4-FFF2-40B4-BE49-F238E27FC236}">
                  <a16:creationId xmlns:a16="http://schemas.microsoft.com/office/drawing/2014/main" id="{31A42FCA-32F5-4296-BA3D-DB2E90E08536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73;p65">
              <a:extLst>
                <a:ext uri="{FF2B5EF4-FFF2-40B4-BE49-F238E27FC236}">
                  <a16:creationId xmlns:a16="http://schemas.microsoft.com/office/drawing/2014/main" id="{58BF70CB-B028-4098-9FE1-AE6313E78C80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774;p65">
              <a:extLst>
                <a:ext uri="{FF2B5EF4-FFF2-40B4-BE49-F238E27FC236}">
                  <a16:creationId xmlns:a16="http://schemas.microsoft.com/office/drawing/2014/main" id="{DCD6B2CC-C46A-4938-8203-985CF4AE58F0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775;p65">
              <a:extLst>
                <a:ext uri="{FF2B5EF4-FFF2-40B4-BE49-F238E27FC236}">
                  <a16:creationId xmlns:a16="http://schemas.microsoft.com/office/drawing/2014/main" id="{EA6CC292-C20A-4D30-BC6C-0652B355B48C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776;p65">
              <a:extLst>
                <a:ext uri="{FF2B5EF4-FFF2-40B4-BE49-F238E27FC236}">
                  <a16:creationId xmlns:a16="http://schemas.microsoft.com/office/drawing/2014/main" id="{571D9073-8199-4BE9-9A16-809418378057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777;p65">
              <a:extLst>
                <a:ext uri="{FF2B5EF4-FFF2-40B4-BE49-F238E27FC236}">
                  <a16:creationId xmlns:a16="http://schemas.microsoft.com/office/drawing/2014/main" id="{B87FE39C-935E-4988-BA4B-A9AEF93384C2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778;p65">
              <a:extLst>
                <a:ext uri="{FF2B5EF4-FFF2-40B4-BE49-F238E27FC236}">
                  <a16:creationId xmlns:a16="http://schemas.microsoft.com/office/drawing/2014/main" id="{9FC73D79-3624-47ED-8D1B-72315301BFD5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79;p65">
              <a:extLst>
                <a:ext uri="{FF2B5EF4-FFF2-40B4-BE49-F238E27FC236}">
                  <a16:creationId xmlns:a16="http://schemas.microsoft.com/office/drawing/2014/main" id="{D971BE21-4CAD-48DC-985A-4A1DEC02C766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80;p65">
              <a:extLst>
                <a:ext uri="{FF2B5EF4-FFF2-40B4-BE49-F238E27FC236}">
                  <a16:creationId xmlns:a16="http://schemas.microsoft.com/office/drawing/2014/main" id="{98658AD2-FEB7-4E00-A056-B43FAAFA8458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81;p65">
              <a:extLst>
                <a:ext uri="{FF2B5EF4-FFF2-40B4-BE49-F238E27FC236}">
                  <a16:creationId xmlns:a16="http://schemas.microsoft.com/office/drawing/2014/main" id="{53DD426F-07BE-4105-838A-2FC0B282B759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448;p33">
            <a:extLst>
              <a:ext uri="{FF2B5EF4-FFF2-40B4-BE49-F238E27FC236}">
                <a16:creationId xmlns:a16="http://schemas.microsoft.com/office/drawing/2014/main" id="{2E1A39B0-38E5-4803-B433-3937FC243869}"/>
              </a:ext>
            </a:extLst>
          </p:cNvPr>
          <p:cNvSpPr/>
          <p:nvPr/>
        </p:nvSpPr>
        <p:spPr>
          <a:xfrm>
            <a:off x="720000" y="1794663"/>
            <a:ext cx="611387" cy="6125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50;p33">
            <a:extLst>
              <a:ext uri="{FF2B5EF4-FFF2-40B4-BE49-F238E27FC236}">
                <a16:creationId xmlns:a16="http://schemas.microsoft.com/office/drawing/2014/main" id="{F9E3FD64-02A7-4099-AF50-296DDE5BAE44}"/>
              </a:ext>
            </a:extLst>
          </p:cNvPr>
          <p:cNvSpPr txBox="1">
            <a:spLocks/>
          </p:cNvSpPr>
          <p:nvPr/>
        </p:nvSpPr>
        <p:spPr>
          <a:xfrm>
            <a:off x="1470981" y="1729562"/>
            <a:ext cx="3321026" cy="42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dirty="0"/>
              <a:t>Robôs Tradicionais</a:t>
            </a:r>
          </a:p>
        </p:txBody>
      </p:sp>
      <p:grpSp>
        <p:nvGrpSpPr>
          <p:cNvPr id="14" name="Google Shape;15834;p68">
            <a:extLst>
              <a:ext uri="{FF2B5EF4-FFF2-40B4-BE49-F238E27FC236}">
                <a16:creationId xmlns:a16="http://schemas.microsoft.com/office/drawing/2014/main" id="{F5021B79-E889-4FE9-9BFB-7C115BED406C}"/>
              </a:ext>
            </a:extLst>
          </p:cNvPr>
          <p:cNvGrpSpPr/>
          <p:nvPr/>
        </p:nvGrpSpPr>
        <p:grpSpPr>
          <a:xfrm>
            <a:off x="825834" y="1930293"/>
            <a:ext cx="364441" cy="364834"/>
            <a:chOff x="6086331" y="2905337"/>
            <a:chExt cx="364441" cy="364834"/>
          </a:xfrm>
        </p:grpSpPr>
        <p:sp>
          <p:nvSpPr>
            <p:cNvPr id="15" name="Google Shape;15835;p68">
              <a:extLst>
                <a:ext uri="{FF2B5EF4-FFF2-40B4-BE49-F238E27FC236}">
                  <a16:creationId xmlns:a16="http://schemas.microsoft.com/office/drawing/2014/main" id="{96467127-4215-47BD-8185-16BDCF362968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836;p68">
              <a:extLst>
                <a:ext uri="{FF2B5EF4-FFF2-40B4-BE49-F238E27FC236}">
                  <a16:creationId xmlns:a16="http://schemas.microsoft.com/office/drawing/2014/main" id="{D315D03C-820E-4E5C-840C-A48FB6723308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37;p68">
              <a:extLst>
                <a:ext uri="{FF2B5EF4-FFF2-40B4-BE49-F238E27FC236}">
                  <a16:creationId xmlns:a16="http://schemas.microsoft.com/office/drawing/2014/main" id="{D2254846-F245-41D9-B956-C232799DA149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838;p68">
              <a:extLst>
                <a:ext uri="{FF2B5EF4-FFF2-40B4-BE49-F238E27FC236}">
                  <a16:creationId xmlns:a16="http://schemas.microsoft.com/office/drawing/2014/main" id="{14A5BC18-E5BA-4FE0-8166-4EF23BE114FD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39;p68">
              <a:extLst>
                <a:ext uri="{FF2B5EF4-FFF2-40B4-BE49-F238E27FC236}">
                  <a16:creationId xmlns:a16="http://schemas.microsoft.com/office/drawing/2014/main" id="{B4A9BD56-C4FD-4131-B1FE-30C6349DC843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40;p68">
              <a:extLst>
                <a:ext uri="{FF2B5EF4-FFF2-40B4-BE49-F238E27FC236}">
                  <a16:creationId xmlns:a16="http://schemas.microsoft.com/office/drawing/2014/main" id="{D540EBEA-110F-4297-9904-F33748160FC6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454;p33">
            <a:extLst>
              <a:ext uri="{FF2B5EF4-FFF2-40B4-BE49-F238E27FC236}">
                <a16:creationId xmlns:a16="http://schemas.microsoft.com/office/drawing/2014/main" id="{6D948879-38BF-46F2-878F-C97DEB6218B4}"/>
              </a:ext>
            </a:extLst>
          </p:cNvPr>
          <p:cNvSpPr txBox="1">
            <a:spLocks/>
          </p:cNvSpPr>
          <p:nvPr/>
        </p:nvSpPr>
        <p:spPr>
          <a:xfrm>
            <a:off x="1470981" y="2068549"/>
            <a:ext cx="3067625" cy="766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r>
              <a:rPr lang="pt-PT" sz="1200"/>
              <a:t>Limitados pelo seu programa/algoritmo (</a:t>
            </a:r>
            <a:r>
              <a:rPr lang="pt-PT" sz="1200" err="1"/>
              <a:t>ex</a:t>
            </a:r>
            <a:r>
              <a:rPr lang="pt-PT" sz="1200"/>
              <a:t>: só sabe até que ponto deve mover o braço)</a:t>
            </a:r>
          </a:p>
        </p:txBody>
      </p:sp>
      <p:sp>
        <p:nvSpPr>
          <p:cNvPr id="137" name="Google Shape;454;p33">
            <a:extLst>
              <a:ext uri="{FF2B5EF4-FFF2-40B4-BE49-F238E27FC236}">
                <a16:creationId xmlns:a16="http://schemas.microsoft.com/office/drawing/2014/main" id="{BD9C288F-946F-43CE-92F9-55018A452F30}"/>
              </a:ext>
            </a:extLst>
          </p:cNvPr>
          <p:cNvSpPr txBox="1">
            <a:spLocks/>
          </p:cNvSpPr>
          <p:nvPr/>
        </p:nvSpPr>
        <p:spPr>
          <a:xfrm>
            <a:off x="1465103" y="3197311"/>
            <a:ext cx="2754692" cy="81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r>
              <a:rPr lang="pt-PT" sz="1200"/>
              <a:t>Adaptação a contextos diferentes (</a:t>
            </a:r>
            <a:r>
              <a:rPr lang="pt-PT" sz="1200" err="1"/>
              <a:t>ex</a:t>
            </a:r>
            <a:r>
              <a:rPr lang="pt-PT" sz="1200"/>
              <a:t>: cores, formatos)</a:t>
            </a:r>
          </a:p>
          <a:p>
            <a:pPr marL="171450" indent="-171450"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endParaRPr lang="pt-PT" sz="1200"/>
          </a:p>
        </p:txBody>
      </p:sp>
      <p:sp>
        <p:nvSpPr>
          <p:cNvPr id="139" name="Google Shape;740;p37">
            <a:extLst>
              <a:ext uri="{FF2B5EF4-FFF2-40B4-BE49-F238E27FC236}">
                <a16:creationId xmlns:a16="http://schemas.microsoft.com/office/drawing/2014/main" id="{CC2E46E9-5DFD-42DB-85CF-0D4F6177878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767518" y="4191391"/>
            <a:ext cx="2438686" cy="81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Melhoria na qualidade de vida dos trabalhadores</a:t>
            </a:r>
            <a:endParaRPr/>
          </a:p>
        </p:txBody>
      </p:sp>
      <p:sp>
        <p:nvSpPr>
          <p:cNvPr id="140" name="Google Shape;742;p37">
            <a:extLst>
              <a:ext uri="{FF2B5EF4-FFF2-40B4-BE49-F238E27FC236}">
                <a16:creationId xmlns:a16="http://schemas.microsoft.com/office/drawing/2014/main" id="{65FF8A48-A6E4-47E3-ACE8-17B82B9840F2}"/>
              </a:ext>
            </a:extLst>
          </p:cNvPr>
          <p:cNvSpPr txBox="1">
            <a:spLocks/>
          </p:cNvSpPr>
          <p:nvPr/>
        </p:nvSpPr>
        <p:spPr>
          <a:xfrm>
            <a:off x="1396269" y="4187022"/>
            <a:ext cx="2134074" cy="81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/>
              <a:t>Aumento de performance em vários processos</a:t>
            </a:r>
          </a:p>
        </p:txBody>
      </p:sp>
      <p:grpSp>
        <p:nvGrpSpPr>
          <p:cNvPr id="141" name="Google Shape;6501;p62">
            <a:extLst>
              <a:ext uri="{FF2B5EF4-FFF2-40B4-BE49-F238E27FC236}">
                <a16:creationId xmlns:a16="http://schemas.microsoft.com/office/drawing/2014/main" id="{86BFACBD-4B6D-4E57-AA27-E4D4167B41CD}"/>
              </a:ext>
            </a:extLst>
          </p:cNvPr>
          <p:cNvGrpSpPr/>
          <p:nvPr/>
        </p:nvGrpSpPr>
        <p:grpSpPr>
          <a:xfrm>
            <a:off x="3395736" y="4245350"/>
            <a:ext cx="371782" cy="274285"/>
            <a:chOff x="5223609" y="3731112"/>
            <a:chExt cx="371782" cy="274285"/>
          </a:xfrm>
        </p:grpSpPr>
        <p:sp>
          <p:nvSpPr>
            <p:cNvPr id="142" name="Google Shape;6502;p62">
              <a:extLst>
                <a:ext uri="{FF2B5EF4-FFF2-40B4-BE49-F238E27FC236}">
                  <a16:creationId xmlns:a16="http://schemas.microsoft.com/office/drawing/2014/main" id="{B9493FD3-004D-49D7-89CE-8784C310FA5D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503;p62">
              <a:extLst>
                <a:ext uri="{FF2B5EF4-FFF2-40B4-BE49-F238E27FC236}">
                  <a16:creationId xmlns:a16="http://schemas.microsoft.com/office/drawing/2014/main" id="{A5D5788E-2323-49DD-A4CA-7F6080795B7F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6501;p62">
            <a:extLst>
              <a:ext uri="{FF2B5EF4-FFF2-40B4-BE49-F238E27FC236}">
                <a16:creationId xmlns:a16="http://schemas.microsoft.com/office/drawing/2014/main" id="{1DC37543-AC79-4C67-8898-EA29F327CCE6}"/>
              </a:ext>
            </a:extLst>
          </p:cNvPr>
          <p:cNvGrpSpPr/>
          <p:nvPr/>
        </p:nvGrpSpPr>
        <p:grpSpPr>
          <a:xfrm>
            <a:off x="1036545" y="4237897"/>
            <a:ext cx="359725" cy="274285"/>
            <a:chOff x="5223609" y="3731112"/>
            <a:chExt cx="371782" cy="274285"/>
          </a:xfrm>
        </p:grpSpPr>
        <p:sp>
          <p:nvSpPr>
            <p:cNvPr id="145" name="Google Shape;6502;p62">
              <a:extLst>
                <a:ext uri="{FF2B5EF4-FFF2-40B4-BE49-F238E27FC236}">
                  <a16:creationId xmlns:a16="http://schemas.microsoft.com/office/drawing/2014/main" id="{8C9CE04E-95FA-4E55-8D76-42D62C7F0874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503;p62">
              <a:extLst>
                <a:ext uri="{FF2B5EF4-FFF2-40B4-BE49-F238E27FC236}">
                  <a16:creationId xmlns:a16="http://schemas.microsoft.com/office/drawing/2014/main" id="{AAC98BEA-5F3F-4E3E-82AB-3E4F1826E3FB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5" name="Multimédia Online 1024" title="Video Robo Fichas Pocker">
            <a:hlinkClick r:id="" action="ppaction://media"/>
            <a:extLst>
              <a:ext uri="{FF2B5EF4-FFF2-40B4-BE49-F238E27FC236}">
                <a16:creationId xmlns:a16="http://schemas.microsoft.com/office/drawing/2014/main" id="{410E71D0-1C01-49F4-A4FD-DEA9A3241C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15345" y="1729562"/>
            <a:ext cx="3708792" cy="2095468"/>
          </a:xfrm>
          <a:prstGeom prst="rect">
            <a:avLst/>
          </a:prstGeom>
        </p:spPr>
      </p:pic>
      <p:sp>
        <p:nvSpPr>
          <p:cNvPr id="131" name="Google Shape;450;p33">
            <a:extLst>
              <a:ext uri="{FF2B5EF4-FFF2-40B4-BE49-F238E27FC236}">
                <a16:creationId xmlns:a16="http://schemas.microsoft.com/office/drawing/2014/main" id="{8490B8AE-BDA4-4917-8CF9-7D37AE30F26E}"/>
              </a:ext>
            </a:extLst>
          </p:cNvPr>
          <p:cNvSpPr txBox="1">
            <a:spLocks/>
          </p:cNvSpPr>
          <p:nvPr/>
        </p:nvSpPr>
        <p:spPr>
          <a:xfrm>
            <a:off x="380848" y="2388378"/>
            <a:ext cx="588008" cy="42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dirty="0" err="1"/>
              <a:t>vs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20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340240" y="2889637"/>
            <a:ext cx="313313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349534" y="2799173"/>
            <a:ext cx="3630117" cy="72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Conclusões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1110437" y="2006386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7.</a:t>
            </a:r>
          </a:p>
        </p:txBody>
      </p:sp>
      <p:grpSp>
        <p:nvGrpSpPr>
          <p:cNvPr id="6" name="Google Shape;1280;p50">
            <a:extLst>
              <a:ext uri="{FF2B5EF4-FFF2-40B4-BE49-F238E27FC236}">
                <a16:creationId xmlns:a16="http://schemas.microsoft.com/office/drawing/2014/main" id="{0FBB141A-2D80-4573-A6A9-0FB28D08B3B2}"/>
              </a:ext>
            </a:extLst>
          </p:cNvPr>
          <p:cNvGrpSpPr/>
          <p:nvPr/>
        </p:nvGrpSpPr>
        <p:grpSpPr>
          <a:xfrm flipH="1">
            <a:off x="5094993" y="1200348"/>
            <a:ext cx="2387897" cy="3067178"/>
            <a:chOff x="2153550" y="1781356"/>
            <a:chExt cx="1923612" cy="2453686"/>
          </a:xfrm>
        </p:grpSpPr>
        <p:sp>
          <p:nvSpPr>
            <p:cNvPr id="8" name="Google Shape;1281;p50">
              <a:extLst>
                <a:ext uri="{FF2B5EF4-FFF2-40B4-BE49-F238E27FC236}">
                  <a16:creationId xmlns:a16="http://schemas.microsoft.com/office/drawing/2014/main" id="{D88E5B79-A030-4679-9E76-10BFBB8423D1}"/>
                </a:ext>
              </a:extLst>
            </p:cNvPr>
            <p:cNvSpPr/>
            <p:nvPr/>
          </p:nvSpPr>
          <p:spPr>
            <a:xfrm>
              <a:off x="2153550" y="3866716"/>
              <a:ext cx="1923612" cy="26222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282;p50">
              <a:extLst>
                <a:ext uri="{FF2B5EF4-FFF2-40B4-BE49-F238E27FC236}">
                  <a16:creationId xmlns:a16="http://schemas.microsoft.com/office/drawing/2014/main" id="{529EBC80-2C8A-4672-9692-A194E3FB742A}"/>
                </a:ext>
              </a:extLst>
            </p:cNvPr>
            <p:cNvGrpSpPr/>
            <p:nvPr/>
          </p:nvGrpSpPr>
          <p:grpSpPr>
            <a:xfrm>
              <a:off x="3024421" y="1781356"/>
              <a:ext cx="779529" cy="526269"/>
              <a:chOff x="2573671" y="2159869"/>
              <a:chExt cx="779529" cy="526269"/>
            </a:xfrm>
          </p:grpSpPr>
          <p:sp>
            <p:nvSpPr>
              <p:cNvPr id="49" name="Google Shape;1283;p50">
                <a:extLst>
                  <a:ext uri="{FF2B5EF4-FFF2-40B4-BE49-F238E27FC236}">
                    <a16:creationId xmlns:a16="http://schemas.microsoft.com/office/drawing/2014/main" id="{A9DC44A4-1D0F-494F-A615-2C39E1C4F388}"/>
                  </a:ext>
                </a:extLst>
              </p:cNvPr>
              <p:cNvSpPr/>
              <p:nvPr/>
            </p:nvSpPr>
            <p:spPr>
              <a:xfrm>
                <a:off x="2573671" y="2159869"/>
                <a:ext cx="779529" cy="526269"/>
              </a:xfrm>
              <a:custGeom>
                <a:avLst/>
                <a:gdLst/>
                <a:ahLst/>
                <a:cxnLst/>
                <a:rect l="l" t="t" r="r" b="b"/>
                <a:pathLst>
                  <a:path w="35526" h="23984" extrusionOk="0">
                    <a:moveTo>
                      <a:pt x="0" y="0"/>
                    </a:moveTo>
                    <a:lnTo>
                      <a:pt x="0" y="23984"/>
                    </a:lnTo>
                    <a:lnTo>
                      <a:pt x="35526" y="23984"/>
                    </a:lnTo>
                    <a:lnTo>
                      <a:pt x="35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84;p50">
                <a:extLst>
                  <a:ext uri="{FF2B5EF4-FFF2-40B4-BE49-F238E27FC236}">
                    <a16:creationId xmlns:a16="http://schemas.microsoft.com/office/drawing/2014/main" id="{E9BDB46E-F12A-480D-9A53-CDBBCDFB9FC8}"/>
                  </a:ext>
                </a:extLst>
              </p:cNvPr>
              <p:cNvSpPr/>
              <p:nvPr/>
            </p:nvSpPr>
            <p:spPr>
              <a:xfrm>
                <a:off x="2588307" y="2200112"/>
                <a:ext cx="748788" cy="468472"/>
              </a:xfrm>
              <a:custGeom>
                <a:avLst/>
                <a:gdLst/>
                <a:ahLst/>
                <a:cxnLst/>
                <a:rect l="l" t="t" r="r" b="b"/>
                <a:pathLst>
                  <a:path w="34125" h="21350" extrusionOk="0">
                    <a:moveTo>
                      <a:pt x="1" y="1"/>
                    </a:moveTo>
                    <a:lnTo>
                      <a:pt x="1" y="21349"/>
                    </a:lnTo>
                    <a:lnTo>
                      <a:pt x="34125" y="21349"/>
                    </a:lnTo>
                    <a:lnTo>
                      <a:pt x="34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85;p50">
                <a:extLst>
                  <a:ext uri="{FF2B5EF4-FFF2-40B4-BE49-F238E27FC236}">
                    <a16:creationId xmlns:a16="http://schemas.microsoft.com/office/drawing/2014/main" id="{A778D15D-9323-4A66-8CE8-5906156FF5EC}"/>
                  </a:ext>
                </a:extLst>
              </p:cNvPr>
              <p:cNvSpPr/>
              <p:nvPr/>
            </p:nvSpPr>
            <p:spPr>
              <a:xfrm>
                <a:off x="2621967" y="2272588"/>
                <a:ext cx="616321" cy="13912"/>
              </a:xfrm>
              <a:custGeom>
                <a:avLst/>
                <a:gdLst/>
                <a:ahLst/>
                <a:cxnLst/>
                <a:rect l="l" t="t" r="r" b="b"/>
                <a:pathLst>
                  <a:path w="28088" h="634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8088" y="634"/>
                    </a:lnTo>
                    <a:lnTo>
                      <a:pt x="28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286;p50">
                <a:extLst>
                  <a:ext uri="{FF2B5EF4-FFF2-40B4-BE49-F238E27FC236}">
                    <a16:creationId xmlns:a16="http://schemas.microsoft.com/office/drawing/2014/main" id="{18CB4F08-3AB9-43C9-A258-130D40319D98}"/>
                  </a:ext>
                </a:extLst>
              </p:cNvPr>
              <p:cNvSpPr/>
              <p:nvPr/>
            </p:nvSpPr>
            <p:spPr>
              <a:xfrm>
                <a:off x="2621967" y="2311360"/>
                <a:ext cx="524843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3919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87;p50">
                <a:extLst>
                  <a:ext uri="{FF2B5EF4-FFF2-40B4-BE49-F238E27FC236}">
                    <a16:creationId xmlns:a16="http://schemas.microsoft.com/office/drawing/2014/main" id="{C490EE68-3EBF-4CE7-A76D-9EB1B78C165C}"/>
                  </a:ext>
                </a:extLst>
              </p:cNvPr>
              <p:cNvSpPr/>
              <p:nvPr/>
            </p:nvSpPr>
            <p:spPr>
              <a:xfrm>
                <a:off x="2621967" y="2350155"/>
                <a:ext cx="616321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8088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8088" y="635"/>
                    </a:lnTo>
                    <a:lnTo>
                      <a:pt x="280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288;p50">
                <a:extLst>
                  <a:ext uri="{FF2B5EF4-FFF2-40B4-BE49-F238E27FC236}">
                    <a16:creationId xmlns:a16="http://schemas.microsoft.com/office/drawing/2014/main" id="{3679467F-4EED-4593-AF43-6E742C3B954E}"/>
                  </a:ext>
                </a:extLst>
              </p:cNvPr>
              <p:cNvSpPr/>
              <p:nvPr/>
            </p:nvSpPr>
            <p:spPr>
              <a:xfrm>
                <a:off x="2621967" y="2388949"/>
                <a:ext cx="524843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3919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89;p50">
                <a:extLst>
                  <a:ext uri="{FF2B5EF4-FFF2-40B4-BE49-F238E27FC236}">
                    <a16:creationId xmlns:a16="http://schemas.microsoft.com/office/drawing/2014/main" id="{050526B5-936A-4D8F-A47C-3CF286DA2A19}"/>
                  </a:ext>
                </a:extLst>
              </p:cNvPr>
              <p:cNvSpPr/>
              <p:nvPr/>
            </p:nvSpPr>
            <p:spPr>
              <a:xfrm>
                <a:off x="2621967" y="2428489"/>
                <a:ext cx="66639" cy="1318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3036" y="601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290;p50">
                <a:extLst>
                  <a:ext uri="{FF2B5EF4-FFF2-40B4-BE49-F238E27FC236}">
                    <a16:creationId xmlns:a16="http://schemas.microsoft.com/office/drawing/2014/main" id="{C1DC3AB6-F057-4911-B631-DC9CDEB869A1}"/>
                  </a:ext>
                </a:extLst>
              </p:cNvPr>
              <p:cNvSpPr/>
              <p:nvPr/>
            </p:nvSpPr>
            <p:spPr>
              <a:xfrm>
                <a:off x="2621967" y="2467284"/>
                <a:ext cx="341842" cy="1318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601" extrusionOk="0">
                    <a:moveTo>
                      <a:pt x="1" y="0"/>
                    </a:moveTo>
                    <a:lnTo>
                      <a:pt x="1" y="600"/>
                    </a:lnTo>
                    <a:lnTo>
                      <a:pt x="15579" y="600"/>
                    </a:lnTo>
                    <a:lnTo>
                      <a:pt x="15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91;p50">
                <a:extLst>
                  <a:ext uri="{FF2B5EF4-FFF2-40B4-BE49-F238E27FC236}">
                    <a16:creationId xmlns:a16="http://schemas.microsoft.com/office/drawing/2014/main" id="{19C03DF9-52EE-42B3-A277-F0DF2B0B5CDA}"/>
                  </a:ext>
                </a:extLst>
              </p:cNvPr>
              <p:cNvSpPr/>
              <p:nvPr/>
            </p:nvSpPr>
            <p:spPr>
              <a:xfrm>
                <a:off x="2621967" y="2506056"/>
                <a:ext cx="524843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3919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92;p50">
                <a:extLst>
                  <a:ext uri="{FF2B5EF4-FFF2-40B4-BE49-F238E27FC236}">
                    <a16:creationId xmlns:a16="http://schemas.microsoft.com/office/drawing/2014/main" id="{29B2B52A-816B-451A-9265-4E99745DD58F}"/>
                  </a:ext>
                </a:extLst>
              </p:cNvPr>
              <p:cNvSpPr/>
              <p:nvPr/>
            </p:nvSpPr>
            <p:spPr>
              <a:xfrm>
                <a:off x="2621967" y="2544850"/>
                <a:ext cx="66639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3036" y="635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93;p50">
                <a:extLst>
                  <a:ext uri="{FF2B5EF4-FFF2-40B4-BE49-F238E27FC236}">
                    <a16:creationId xmlns:a16="http://schemas.microsoft.com/office/drawing/2014/main" id="{A2C9FB62-840E-489F-9EE5-1793F8A4568A}"/>
                  </a:ext>
                </a:extLst>
              </p:cNvPr>
              <p:cNvSpPr/>
              <p:nvPr/>
            </p:nvSpPr>
            <p:spPr>
              <a:xfrm>
                <a:off x="2621967" y="2583645"/>
                <a:ext cx="66639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3036" y="635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294;p50">
              <a:extLst>
                <a:ext uri="{FF2B5EF4-FFF2-40B4-BE49-F238E27FC236}">
                  <a16:creationId xmlns:a16="http://schemas.microsoft.com/office/drawing/2014/main" id="{89952660-73D2-417D-92B3-DEA4C3CA1BE0}"/>
                </a:ext>
              </a:extLst>
            </p:cNvPr>
            <p:cNvGrpSpPr/>
            <p:nvPr/>
          </p:nvGrpSpPr>
          <p:grpSpPr>
            <a:xfrm>
              <a:off x="2363594" y="2487146"/>
              <a:ext cx="1440350" cy="1747896"/>
              <a:chOff x="2363594" y="2856675"/>
              <a:chExt cx="1440350" cy="1747896"/>
            </a:xfrm>
          </p:grpSpPr>
          <p:sp>
            <p:nvSpPr>
              <p:cNvPr id="12" name="Google Shape;1295;p50">
                <a:extLst>
                  <a:ext uri="{FF2B5EF4-FFF2-40B4-BE49-F238E27FC236}">
                    <a16:creationId xmlns:a16="http://schemas.microsoft.com/office/drawing/2014/main" id="{385BAF1D-F14B-484E-B568-7E9F308DAD81}"/>
                  </a:ext>
                </a:extLst>
              </p:cNvPr>
              <p:cNvSpPr/>
              <p:nvPr/>
            </p:nvSpPr>
            <p:spPr>
              <a:xfrm>
                <a:off x="2962339" y="3276062"/>
                <a:ext cx="297913" cy="649257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29589" extrusionOk="0">
                    <a:moveTo>
                      <a:pt x="6438" y="1"/>
                    </a:moveTo>
                    <a:cubicBezTo>
                      <a:pt x="6438" y="1"/>
                      <a:pt x="0" y="17080"/>
                      <a:pt x="2769" y="23017"/>
                    </a:cubicBezTo>
                    <a:cubicBezTo>
                      <a:pt x="5537" y="28955"/>
                      <a:pt x="9207" y="29589"/>
                      <a:pt x="9207" y="29589"/>
                    </a:cubicBezTo>
                    <a:lnTo>
                      <a:pt x="13576" y="24485"/>
                    </a:lnTo>
                    <a:cubicBezTo>
                      <a:pt x="13576" y="24485"/>
                      <a:pt x="10441" y="22617"/>
                      <a:pt x="9707" y="20315"/>
                    </a:cubicBezTo>
                    <a:cubicBezTo>
                      <a:pt x="8973" y="18014"/>
                      <a:pt x="10341" y="3103"/>
                      <a:pt x="64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96;p50">
                <a:extLst>
                  <a:ext uri="{FF2B5EF4-FFF2-40B4-BE49-F238E27FC236}">
                    <a16:creationId xmlns:a16="http://schemas.microsoft.com/office/drawing/2014/main" id="{4A714248-556D-40AB-8375-2242315694C9}"/>
                  </a:ext>
                </a:extLst>
              </p:cNvPr>
              <p:cNvSpPr/>
              <p:nvPr/>
            </p:nvSpPr>
            <p:spPr>
              <a:xfrm>
                <a:off x="2484387" y="3929488"/>
                <a:ext cx="1294805" cy="506389"/>
              </a:xfrm>
              <a:custGeom>
                <a:avLst/>
                <a:gdLst/>
                <a:ahLst/>
                <a:cxnLst/>
                <a:rect l="l" t="t" r="r" b="b"/>
                <a:pathLst>
                  <a:path w="59009" h="23078" extrusionOk="0">
                    <a:moveTo>
                      <a:pt x="43568" y="1"/>
                    </a:moveTo>
                    <a:cubicBezTo>
                      <a:pt x="34628" y="1"/>
                      <a:pt x="24084" y="2945"/>
                      <a:pt x="24084" y="2945"/>
                    </a:cubicBezTo>
                    <a:lnTo>
                      <a:pt x="4036" y="4346"/>
                    </a:lnTo>
                    <a:cubicBezTo>
                      <a:pt x="1" y="13458"/>
                      <a:pt x="5363" y="23078"/>
                      <a:pt x="18635" y="23078"/>
                    </a:cubicBezTo>
                    <a:cubicBezTo>
                      <a:pt x="18968" y="23078"/>
                      <a:pt x="19305" y="23072"/>
                      <a:pt x="19647" y="23060"/>
                    </a:cubicBezTo>
                    <a:cubicBezTo>
                      <a:pt x="33691" y="22559"/>
                      <a:pt x="59009" y="14754"/>
                      <a:pt x="55506" y="4947"/>
                    </a:cubicBezTo>
                    <a:cubicBezTo>
                      <a:pt x="54168" y="1163"/>
                      <a:pt x="49184" y="1"/>
                      <a:pt x="43568" y="1"/>
                    </a:cubicBez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97;p50">
                <a:extLst>
                  <a:ext uri="{FF2B5EF4-FFF2-40B4-BE49-F238E27FC236}">
                    <a16:creationId xmlns:a16="http://schemas.microsoft.com/office/drawing/2014/main" id="{7F147E6E-39B6-4A89-AC14-468A2EF331C5}"/>
                  </a:ext>
                </a:extLst>
              </p:cNvPr>
              <p:cNvSpPr/>
              <p:nvPr/>
            </p:nvSpPr>
            <p:spPr>
              <a:xfrm>
                <a:off x="2484387" y="3929488"/>
                <a:ext cx="1294805" cy="506389"/>
              </a:xfrm>
              <a:custGeom>
                <a:avLst/>
                <a:gdLst/>
                <a:ahLst/>
                <a:cxnLst/>
                <a:rect l="l" t="t" r="r" b="b"/>
                <a:pathLst>
                  <a:path w="59009" h="23078" extrusionOk="0">
                    <a:moveTo>
                      <a:pt x="43568" y="1"/>
                    </a:moveTo>
                    <a:cubicBezTo>
                      <a:pt x="34628" y="1"/>
                      <a:pt x="24084" y="2945"/>
                      <a:pt x="24084" y="2945"/>
                    </a:cubicBezTo>
                    <a:lnTo>
                      <a:pt x="4036" y="4346"/>
                    </a:lnTo>
                    <a:cubicBezTo>
                      <a:pt x="1" y="13458"/>
                      <a:pt x="5363" y="23078"/>
                      <a:pt x="18635" y="23078"/>
                    </a:cubicBezTo>
                    <a:cubicBezTo>
                      <a:pt x="18968" y="23078"/>
                      <a:pt x="19305" y="23072"/>
                      <a:pt x="19647" y="23060"/>
                    </a:cubicBezTo>
                    <a:cubicBezTo>
                      <a:pt x="33691" y="22559"/>
                      <a:pt x="59009" y="14754"/>
                      <a:pt x="55506" y="4947"/>
                    </a:cubicBezTo>
                    <a:cubicBezTo>
                      <a:pt x="54168" y="1163"/>
                      <a:pt x="49184" y="1"/>
                      <a:pt x="43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98;p50">
                <a:extLst>
                  <a:ext uri="{FF2B5EF4-FFF2-40B4-BE49-F238E27FC236}">
                    <a16:creationId xmlns:a16="http://schemas.microsoft.com/office/drawing/2014/main" id="{3EBE3A0B-7D22-49A5-824F-73060214B3E0}"/>
                  </a:ext>
                </a:extLst>
              </p:cNvPr>
              <p:cNvSpPr/>
              <p:nvPr/>
            </p:nvSpPr>
            <p:spPr>
              <a:xfrm>
                <a:off x="2976974" y="4243683"/>
                <a:ext cx="215936" cy="177164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8074" extrusionOk="0">
                    <a:moveTo>
                      <a:pt x="7305" y="1"/>
                    </a:moveTo>
                    <a:lnTo>
                      <a:pt x="2369" y="3637"/>
                    </a:lnTo>
                    <a:lnTo>
                      <a:pt x="0" y="5371"/>
                    </a:lnTo>
                    <a:lnTo>
                      <a:pt x="1568" y="8073"/>
                    </a:lnTo>
                    <a:lnTo>
                      <a:pt x="3970" y="6772"/>
                    </a:lnTo>
                    <a:lnTo>
                      <a:pt x="9841" y="3537"/>
                    </a:lnTo>
                    <a:lnTo>
                      <a:pt x="7305" y="1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99;p50">
                <a:extLst>
                  <a:ext uri="{FF2B5EF4-FFF2-40B4-BE49-F238E27FC236}">
                    <a16:creationId xmlns:a16="http://schemas.microsoft.com/office/drawing/2014/main" id="{D171917F-69D4-489A-BE11-45AC3A6DB296}"/>
                  </a:ext>
                </a:extLst>
              </p:cNvPr>
              <p:cNvSpPr/>
              <p:nvPr/>
            </p:nvSpPr>
            <p:spPr>
              <a:xfrm>
                <a:off x="2875951" y="4342358"/>
                <a:ext cx="153729" cy="262213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950" extrusionOk="0">
                    <a:moveTo>
                      <a:pt x="5101" y="1"/>
                    </a:moveTo>
                    <a:cubicBezTo>
                      <a:pt x="5048" y="1"/>
                      <a:pt x="4993" y="13"/>
                      <a:pt x="4938" y="41"/>
                    </a:cubicBezTo>
                    <a:lnTo>
                      <a:pt x="3337" y="841"/>
                    </a:lnTo>
                    <a:cubicBezTo>
                      <a:pt x="3337" y="841"/>
                      <a:pt x="1102" y="1742"/>
                      <a:pt x="835" y="2476"/>
                    </a:cubicBezTo>
                    <a:cubicBezTo>
                      <a:pt x="1" y="4577"/>
                      <a:pt x="3136" y="11949"/>
                      <a:pt x="4104" y="11949"/>
                    </a:cubicBezTo>
                    <a:cubicBezTo>
                      <a:pt x="4437" y="11949"/>
                      <a:pt x="4671" y="11415"/>
                      <a:pt x="4704" y="11048"/>
                    </a:cubicBezTo>
                    <a:cubicBezTo>
                      <a:pt x="4871" y="9948"/>
                      <a:pt x="4904" y="7146"/>
                      <a:pt x="5038" y="6212"/>
                    </a:cubicBezTo>
                    <a:cubicBezTo>
                      <a:pt x="5205" y="5111"/>
                      <a:pt x="6305" y="4277"/>
                      <a:pt x="6806" y="3943"/>
                    </a:cubicBezTo>
                    <a:cubicBezTo>
                      <a:pt x="6939" y="3843"/>
                      <a:pt x="7006" y="3643"/>
                      <a:pt x="6906" y="3510"/>
                    </a:cubicBezTo>
                    <a:lnTo>
                      <a:pt x="5438" y="207"/>
                    </a:lnTo>
                    <a:cubicBezTo>
                      <a:pt x="5366" y="86"/>
                      <a:pt x="5240" y="1"/>
                      <a:pt x="51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00;p50">
                <a:extLst>
                  <a:ext uri="{FF2B5EF4-FFF2-40B4-BE49-F238E27FC236}">
                    <a16:creationId xmlns:a16="http://schemas.microsoft.com/office/drawing/2014/main" id="{3C67BA22-F025-49E2-8EF4-BD014013B239}"/>
                  </a:ext>
                </a:extLst>
              </p:cNvPr>
              <p:cNvSpPr/>
              <p:nvPr/>
            </p:nvSpPr>
            <p:spPr>
              <a:xfrm>
                <a:off x="3361978" y="4286887"/>
                <a:ext cx="215212" cy="126630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5771" extrusionOk="0">
                    <a:moveTo>
                      <a:pt x="767" y="0"/>
                    </a:moveTo>
                    <a:lnTo>
                      <a:pt x="0" y="4270"/>
                    </a:lnTo>
                    <a:lnTo>
                      <a:pt x="6038" y="5271"/>
                    </a:lnTo>
                    <a:lnTo>
                      <a:pt x="8940" y="5771"/>
                    </a:lnTo>
                    <a:lnTo>
                      <a:pt x="9807" y="2769"/>
                    </a:lnTo>
                    <a:lnTo>
                      <a:pt x="7172" y="1968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01;p50">
                <a:extLst>
                  <a:ext uri="{FF2B5EF4-FFF2-40B4-BE49-F238E27FC236}">
                    <a16:creationId xmlns:a16="http://schemas.microsoft.com/office/drawing/2014/main" id="{BF3C88B1-0538-4182-84AF-1725304E2971}"/>
                  </a:ext>
                </a:extLst>
              </p:cNvPr>
              <p:cNvSpPr/>
              <p:nvPr/>
            </p:nvSpPr>
            <p:spPr>
              <a:xfrm>
                <a:off x="3533963" y="4249102"/>
                <a:ext cx="220347" cy="200818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9152" extrusionOk="0">
                    <a:moveTo>
                      <a:pt x="9066" y="1"/>
                    </a:moveTo>
                    <a:cubicBezTo>
                      <a:pt x="8807" y="1"/>
                      <a:pt x="8488" y="152"/>
                      <a:pt x="8307" y="288"/>
                    </a:cubicBezTo>
                    <a:cubicBezTo>
                      <a:pt x="7406" y="955"/>
                      <a:pt x="5371" y="2923"/>
                      <a:pt x="4604" y="3457"/>
                    </a:cubicBezTo>
                    <a:cubicBezTo>
                      <a:pt x="4123" y="3795"/>
                      <a:pt x="3519" y="3896"/>
                      <a:pt x="2968" y="3896"/>
                    </a:cubicBezTo>
                    <a:cubicBezTo>
                      <a:pt x="2488" y="3896"/>
                      <a:pt x="2049" y="3819"/>
                      <a:pt x="1769" y="3757"/>
                    </a:cubicBezTo>
                    <a:cubicBezTo>
                      <a:pt x="1747" y="3753"/>
                      <a:pt x="1726" y="3750"/>
                      <a:pt x="1704" y="3750"/>
                    </a:cubicBezTo>
                    <a:cubicBezTo>
                      <a:pt x="1561" y="3750"/>
                      <a:pt x="1427" y="3845"/>
                      <a:pt x="1369" y="3990"/>
                    </a:cubicBezTo>
                    <a:lnTo>
                      <a:pt x="68" y="7359"/>
                    </a:lnTo>
                    <a:cubicBezTo>
                      <a:pt x="1" y="7560"/>
                      <a:pt x="68" y="7760"/>
                      <a:pt x="268" y="7826"/>
                    </a:cubicBezTo>
                    <a:lnTo>
                      <a:pt x="1969" y="8427"/>
                    </a:lnTo>
                    <a:cubicBezTo>
                      <a:pt x="1969" y="8427"/>
                      <a:pt x="3619" y="9152"/>
                      <a:pt x="4517" y="9152"/>
                    </a:cubicBezTo>
                    <a:cubicBezTo>
                      <a:pt x="4656" y="9152"/>
                      <a:pt x="4777" y="9134"/>
                      <a:pt x="4871" y="9094"/>
                    </a:cubicBezTo>
                    <a:cubicBezTo>
                      <a:pt x="6973" y="8160"/>
                      <a:pt x="10041" y="821"/>
                      <a:pt x="9374" y="121"/>
                    </a:cubicBezTo>
                    <a:cubicBezTo>
                      <a:pt x="9299" y="35"/>
                      <a:pt x="9189" y="1"/>
                      <a:pt x="9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02;p50">
                <a:extLst>
                  <a:ext uri="{FF2B5EF4-FFF2-40B4-BE49-F238E27FC236}">
                    <a16:creationId xmlns:a16="http://schemas.microsoft.com/office/drawing/2014/main" id="{2BBD38DC-6758-4DC4-9D5A-4125AF5335DD}"/>
                  </a:ext>
                </a:extLst>
              </p:cNvPr>
              <p:cNvSpPr/>
              <p:nvPr/>
            </p:nvSpPr>
            <p:spPr>
              <a:xfrm>
                <a:off x="2555371" y="3999792"/>
                <a:ext cx="941289" cy="425443"/>
              </a:xfrm>
              <a:custGeom>
                <a:avLst/>
                <a:gdLst/>
                <a:ahLst/>
                <a:cxnLst/>
                <a:rect l="l" t="t" r="r" b="b"/>
                <a:pathLst>
                  <a:path w="42898" h="19389" extrusionOk="0">
                    <a:moveTo>
                      <a:pt x="9589" y="0"/>
                    </a:moveTo>
                    <a:cubicBezTo>
                      <a:pt x="9470" y="0"/>
                      <a:pt x="9354" y="3"/>
                      <a:pt x="9240" y="8"/>
                    </a:cubicBezTo>
                    <a:cubicBezTo>
                      <a:pt x="734" y="408"/>
                      <a:pt x="0" y="8848"/>
                      <a:pt x="3503" y="13551"/>
                    </a:cubicBezTo>
                    <a:cubicBezTo>
                      <a:pt x="7005" y="18221"/>
                      <a:pt x="13510" y="19389"/>
                      <a:pt x="13510" y="19389"/>
                    </a:cubicBezTo>
                    <a:cubicBezTo>
                      <a:pt x="13510" y="19389"/>
                      <a:pt x="9107" y="13117"/>
                      <a:pt x="9741" y="11383"/>
                    </a:cubicBezTo>
                    <a:cubicBezTo>
                      <a:pt x="9822" y="11160"/>
                      <a:pt x="9934" y="11062"/>
                      <a:pt x="10066" y="11062"/>
                    </a:cubicBezTo>
                    <a:cubicBezTo>
                      <a:pt x="10961" y="11062"/>
                      <a:pt x="12810" y="15519"/>
                      <a:pt x="12810" y="15519"/>
                    </a:cubicBezTo>
                    <a:cubicBezTo>
                      <a:pt x="12810" y="15519"/>
                      <a:pt x="28387" y="17587"/>
                      <a:pt x="41964" y="18721"/>
                    </a:cubicBezTo>
                    <a:lnTo>
                      <a:pt x="42898" y="14452"/>
                    </a:lnTo>
                    <a:cubicBezTo>
                      <a:pt x="42898" y="14452"/>
                      <a:pt x="18411" y="0"/>
                      <a:pt x="9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03;p50">
                <a:extLst>
                  <a:ext uri="{FF2B5EF4-FFF2-40B4-BE49-F238E27FC236}">
                    <a16:creationId xmlns:a16="http://schemas.microsoft.com/office/drawing/2014/main" id="{5052745B-562B-4CA7-8592-DBC13BC0148A}"/>
                  </a:ext>
                </a:extLst>
              </p:cNvPr>
              <p:cNvSpPr/>
              <p:nvPr/>
            </p:nvSpPr>
            <p:spPr>
              <a:xfrm>
                <a:off x="2501941" y="3217695"/>
                <a:ext cx="601663" cy="930867"/>
              </a:xfrm>
              <a:custGeom>
                <a:avLst/>
                <a:gdLst/>
                <a:ahLst/>
                <a:cxnLst/>
                <a:rect l="l" t="t" r="r" b="b"/>
                <a:pathLst>
                  <a:path w="27420" h="42423" extrusionOk="0">
                    <a:moveTo>
                      <a:pt x="14745" y="0"/>
                    </a:moveTo>
                    <a:cubicBezTo>
                      <a:pt x="11593" y="0"/>
                      <a:pt x="8284" y="360"/>
                      <a:pt x="5304" y="1226"/>
                    </a:cubicBezTo>
                    <a:cubicBezTo>
                      <a:pt x="5304" y="1226"/>
                      <a:pt x="0" y="20941"/>
                      <a:pt x="634" y="42423"/>
                    </a:cubicBezTo>
                    <a:lnTo>
                      <a:pt x="26586" y="37986"/>
                    </a:lnTo>
                    <a:cubicBezTo>
                      <a:pt x="22016" y="29246"/>
                      <a:pt x="23484" y="15904"/>
                      <a:pt x="27420" y="2661"/>
                    </a:cubicBezTo>
                    <a:cubicBezTo>
                      <a:pt x="25637" y="1178"/>
                      <a:pt x="20449" y="0"/>
                      <a:pt x="1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04;p50">
                <a:extLst>
                  <a:ext uri="{FF2B5EF4-FFF2-40B4-BE49-F238E27FC236}">
                    <a16:creationId xmlns:a16="http://schemas.microsoft.com/office/drawing/2014/main" id="{7B845F4E-D516-4435-A5E5-61AB93B26311}"/>
                  </a:ext>
                </a:extLst>
              </p:cNvPr>
              <p:cNvSpPr/>
              <p:nvPr/>
            </p:nvSpPr>
            <p:spPr>
              <a:xfrm>
                <a:off x="2740544" y="3090890"/>
                <a:ext cx="213018" cy="232042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10575" extrusionOk="0">
                    <a:moveTo>
                      <a:pt x="4804" y="0"/>
                    </a:moveTo>
                    <a:cubicBezTo>
                      <a:pt x="4804" y="0"/>
                      <a:pt x="4804" y="5071"/>
                      <a:pt x="1" y="6739"/>
                    </a:cubicBezTo>
                    <a:cubicBezTo>
                      <a:pt x="1" y="6739"/>
                      <a:pt x="2403" y="10575"/>
                      <a:pt x="6038" y="10575"/>
                    </a:cubicBezTo>
                    <a:cubicBezTo>
                      <a:pt x="9708" y="10575"/>
                      <a:pt x="9307" y="8206"/>
                      <a:pt x="9307" y="8206"/>
                    </a:cubicBezTo>
                    <a:cubicBezTo>
                      <a:pt x="9141" y="8106"/>
                      <a:pt x="8974" y="8006"/>
                      <a:pt x="8840" y="7873"/>
                    </a:cubicBezTo>
                    <a:cubicBezTo>
                      <a:pt x="8140" y="7272"/>
                      <a:pt x="7106" y="5938"/>
                      <a:pt x="9307" y="4404"/>
                    </a:cubicBezTo>
                    <a:lnTo>
                      <a:pt x="6672" y="1802"/>
                    </a:lnTo>
                    <a:lnTo>
                      <a:pt x="4804" y="0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05;p50">
                <a:extLst>
                  <a:ext uri="{FF2B5EF4-FFF2-40B4-BE49-F238E27FC236}">
                    <a16:creationId xmlns:a16="http://schemas.microsoft.com/office/drawing/2014/main" id="{2C254234-01BD-4608-8BB8-454E575240F5}"/>
                  </a:ext>
                </a:extLst>
              </p:cNvPr>
              <p:cNvSpPr/>
              <p:nvPr/>
            </p:nvSpPr>
            <p:spPr>
              <a:xfrm>
                <a:off x="2836213" y="3127490"/>
                <a:ext cx="108571" cy="136746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6232" extrusionOk="0">
                    <a:moveTo>
                      <a:pt x="311" y="0"/>
                    </a:moveTo>
                    <a:cubicBezTo>
                      <a:pt x="311" y="0"/>
                      <a:pt x="1" y="6231"/>
                      <a:pt x="4013" y="6231"/>
                    </a:cubicBezTo>
                    <a:cubicBezTo>
                      <a:pt x="4163" y="6231"/>
                      <a:pt x="4318" y="6223"/>
                      <a:pt x="4480" y="6205"/>
                    </a:cubicBezTo>
                    <a:cubicBezTo>
                      <a:pt x="3780" y="5604"/>
                      <a:pt x="2746" y="4270"/>
                      <a:pt x="4947" y="2736"/>
                    </a:cubicBezTo>
                    <a:lnTo>
                      <a:pt x="2312" y="134"/>
                    </a:lnTo>
                    <a:cubicBezTo>
                      <a:pt x="1645" y="34"/>
                      <a:pt x="978" y="0"/>
                      <a:pt x="311" y="0"/>
                    </a:cubicBezTo>
                    <a:close/>
                  </a:path>
                </a:pathLst>
              </a:custGeom>
              <a:solidFill>
                <a:srgbClr val="DD9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06;p50">
                <a:extLst>
                  <a:ext uri="{FF2B5EF4-FFF2-40B4-BE49-F238E27FC236}">
                    <a16:creationId xmlns:a16="http://schemas.microsoft.com/office/drawing/2014/main" id="{25E7B047-F112-4F95-AE87-31F66E220D6F}"/>
                  </a:ext>
                </a:extLst>
              </p:cNvPr>
              <p:cNvSpPr/>
              <p:nvPr/>
            </p:nvSpPr>
            <p:spPr>
              <a:xfrm>
                <a:off x="2974034" y="2965686"/>
                <a:ext cx="128122" cy="14572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641" extrusionOk="0">
                    <a:moveTo>
                      <a:pt x="3755" y="0"/>
                    </a:moveTo>
                    <a:cubicBezTo>
                      <a:pt x="3193" y="0"/>
                      <a:pt x="2554" y="335"/>
                      <a:pt x="1702" y="703"/>
                    </a:cubicBezTo>
                    <a:cubicBezTo>
                      <a:pt x="1" y="1403"/>
                      <a:pt x="334" y="3238"/>
                      <a:pt x="3136" y="6640"/>
                    </a:cubicBezTo>
                    <a:cubicBezTo>
                      <a:pt x="4871" y="5139"/>
                      <a:pt x="5838" y="1737"/>
                      <a:pt x="4904" y="636"/>
                    </a:cubicBezTo>
                    <a:cubicBezTo>
                      <a:pt x="4527" y="175"/>
                      <a:pt x="4161" y="0"/>
                      <a:pt x="375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07;p50">
                <a:extLst>
                  <a:ext uri="{FF2B5EF4-FFF2-40B4-BE49-F238E27FC236}">
                    <a16:creationId xmlns:a16="http://schemas.microsoft.com/office/drawing/2014/main" id="{139145EF-0F73-4C5B-86FB-CF7890F365CA}"/>
                  </a:ext>
                </a:extLst>
              </p:cNvPr>
              <p:cNvSpPr/>
              <p:nvPr/>
            </p:nvSpPr>
            <p:spPr>
              <a:xfrm>
                <a:off x="2833514" y="2917281"/>
                <a:ext cx="259843" cy="321282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4642" extrusionOk="0">
                    <a:moveTo>
                      <a:pt x="6158" y="0"/>
                    </a:moveTo>
                    <a:cubicBezTo>
                      <a:pt x="3780" y="0"/>
                      <a:pt x="1536" y="1686"/>
                      <a:pt x="1134" y="4310"/>
                    </a:cubicBezTo>
                    <a:cubicBezTo>
                      <a:pt x="534" y="8012"/>
                      <a:pt x="0" y="10114"/>
                      <a:pt x="1401" y="12382"/>
                    </a:cubicBezTo>
                    <a:lnTo>
                      <a:pt x="1435" y="12416"/>
                    </a:lnTo>
                    <a:cubicBezTo>
                      <a:pt x="2398" y="13936"/>
                      <a:pt x="3912" y="14642"/>
                      <a:pt x="5437" y="14642"/>
                    </a:cubicBezTo>
                    <a:cubicBezTo>
                      <a:pt x="7290" y="14642"/>
                      <a:pt x="9159" y="13600"/>
                      <a:pt x="10074" y="11715"/>
                    </a:cubicBezTo>
                    <a:cubicBezTo>
                      <a:pt x="10274" y="11281"/>
                      <a:pt x="10474" y="10848"/>
                      <a:pt x="10608" y="10414"/>
                    </a:cubicBezTo>
                    <a:cubicBezTo>
                      <a:pt x="11675" y="7245"/>
                      <a:pt x="11842" y="2875"/>
                      <a:pt x="9040" y="907"/>
                    </a:cubicBezTo>
                    <a:cubicBezTo>
                      <a:pt x="8136" y="285"/>
                      <a:pt x="7136" y="0"/>
                      <a:pt x="6158" y="0"/>
                    </a:cubicBez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08;p50">
                <a:extLst>
                  <a:ext uri="{FF2B5EF4-FFF2-40B4-BE49-F238E27FC236}">
                    <a16:creationId xmlns:a16="http://schemas.microsoft.com/office/drawing/2014/main" id="{348B16E4-A43E-43A8-9FCB-AF5A6A19C26C}"/>
                  </a:ext>
                </a:extLst>
              </p:cNvPr>
              <p:cNvSpPr/>
              <p:nvPr/>
            </p:nvSpPr>
            <p:spPr>
              <a:xfrm>
                <a:off x="2970370" y="3050559"/>
                <a:ext cx="18322" cy="238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85" extrusionOk="0">
                    <a:moveTo>
                      <a:pt x="498" y="0"/>
                    </a:moveTo>
                    <a:cubicBezTo>
                      <a:pt x="339" y="0"/>
                      <a:pt x="160" y="192"/>
                      <a:pt x="68" y="471"/>
                    </a:cubicBezTo>
                    <a:cubicBezTo>
                      <a:pt x="1" y="771"/>
                      <a:pt x="101" y="1038"/>
                      <a:pt x="301" y="1071"/>
                    </a:cubicBezTo>
                    <a:cubicBezTo>
                      <a:pt x="327" y="1080"/>
                      <a:pt x="354" y="1084"/>
                      <a:pt x="381" y="1084"/>
                    </a:cubicBezTo>
                    <a:cubicBezTo>
                      <a:pt x="559" y="1084"/>
                      <a:pt x="739" y="899"/>
                      <a:pt x="768" y="638"/>
                    </a:cubicBezTo>
                    <a:cubicBezTo>
                      <a:pt x="835" y="337"/>
                      <a:pt x="735" y="70"/>
                      <a:pt x="535" y="4"/>
                    </a:cubicBezTo>
                    <a:cubicBezTo>
                      <a:pt x="523" y="1"/>
                      <a:pt x="510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09;p50">
                <a:extLst>
                  <a:ext uri="{FF2B5EF4-FFF2-40B4-BE49-F238E27FC236}">
                    <a16:creationId xmlns:a16="http://schemas.microsoft.com/office/drawing/2014/main" id="{72DD7760-2506-401E-889F-C8B61AA13DCE}"/>
                  </a:ext>
                </a:extLst>
              </p:cNvPr>
              <p:cNvSpPr/>
              <p:nvPr/>
            </p:nvSpPr>
            <p:spPr>
              <a:xfrm>
                <a:off x="3044316" y="3067389"/>
                <a:ext cx="18300" cy="23588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075" extrusionOk="0">
                    <a:moveTo>
                      <a:pt x="490" y="0"/>
                    </a:moveTo>
                    <a:cubicBezTo>
                      <a:pt x="305" y="0"/>
                      <a:pt x="129" y="193"/>
                      <a:pt x="67" y="471"/>
                    </a:cubicBezTo>
                    <a:cubicBezTo>
                      <a:pt x="0" y="738"/>
                      <a:pt x="100" y="1038"/>
                      <a:pt x="300" y="1071"/>
                    </a:cubicBezTo>
                    <a:cubicBezTo>
                      <a:pt x="315" y="1074"/>
                      <a:pt x="329" y="1075"/>
                      <a:pt x="344" y="1075"/>
                    </a:cubicBezTo>
                    <a:cubicBezTo>
                      <a:pt x="529" y="1075"/>
                      <a:pt x="705" y="883"/>
                      <a:pt x="767" y="604"/>
                    </a:cubicBezTo>
                    <a:cubicBezTo>
                      <a:pt x="834" y="304"/>
                      <a:pt x="734" y="37"/>
                      <a:pt x="534" y="4"/>
                    </a:cubicBezTo>
                    <a:cubicBezTo>
                      <a:pt x="519" y="2"/>
                      <a:pt x="505" y="0"/>
                      <a:pt x="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10;p50">
                <a:extLst>
                  <a:ext uri="{FF2B5EF4-FFF2-40B4-BE49-F238E27FC236}">
                    <a16:creationId xmlns:a16="http://schemas.microsoft.com/office/drawing/2014/main" id="{E3748553-6F78-4DD3-9999-C3D2D054D810}"/>
                  </a:ext>
                </a:extLst>
              </p:cNvPr>
              <p:cNvSpPr/>
              <p:nvPr/>
            </p:nvSpPr>
            <p:spPr>
              <a:xfrm>
                <a:off x="3006970" y="3074784"/>
                <a:ext cx="32234" cy="66201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3017" extrusionOk="0">
                    <a:moveTo>
                      <a:pt x="635" y="1"/>
                    </a:moveTo>
                    <a:lnTo>
                      <a:pt x="1" y="2803"/>
                    </a:lnTo>
                    <a:cubicBezTo>
                      <a:pt x="1" y="2803"/>
                      <a:pt x="413" y="3017"/>
                      <a:pt x="877" y="3017"/>
                    </a:cubicBezTo>
                    <a:cubicBezTo>
                      <a:pt x="1074" y="3017"/>
                      <a:pt x="1280" y="2978"/>
                      <a:pt x="1469" y="2869"/>
                    </a:cubicBezTo>
                    <a:cubicBezTo>
                      <a:pt x="1068" y="1935"/>
                      <a:pt x="768" y="1001"/>
                      <a:pt x="635" y="1"/>
                    </a:cubicBezTo>
                    <a:close/>
                  </a:path>
                </a:pathLst>
              </a:custGeom>
              <a:solidFill>
                <a:srgbClr val="D587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11;p50">
                <a:extLst>
                  <a:ext uri="{FF2B5EF4-FFF2-40B4-BE49-F238E27FC236}">
                    <a16:creationId xmlns:a16="http://schemas.microsoft.com/office/drawing/2014/main" id="{F048C0BD-739B-445A-A439-582003B9CA37}"/>
                  </a:ext>
                </a:extLst>
              </p:cNvPr>
              <p:cNvSpPr/>
              <p:nvPr/>
            </p:nvSpPr>
            <p:spPr>
              <a:xfrm>
                <a:off x="2953540" y="3016592"/>
                <a:ext cx="38816" cy="1650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52" extrusionOk="0">
                    <a:moveTo>
                      <a:pt x="1207" y="1"/>
                    </a:moveTo>
                    <a:cubicBezTo>
                      <a:pt x="780" y="1"/>
                      <a:pt x="368" y="151"/>
                      <a:pt x="67" y="451"/>
                    </a:cubicBezTo>
                    <a:cubicBezTo>
                      <a:pt x="1" y="518"/>
                      <a:pt x="1" y="618"/>
                      <a:pt x="67" y="718"/>
                    </a:cubicBezTo>
                    <a:cubicBezTo>
                      <a:pt x="101" y="718"/>
                      <a:pt x="134" y="751"/>
                      <a:pt x="168" y="751"/>
                    </a:cubicBezTo>
                    <a:cubicBezTo>
                      <a:pt x="201" y="751"/>
                      <a:pt x="234" y="718"/>
                      <a:pt x="268" y="684"/>
                    </a:cubicBezTo>
                    <a:cubicBezTo>
                      <a:pt x="553" y="451"/>
                      <a:pt x="900" y="318"/>
                      <a:pt x="1244" y="318"/>
                    </a:cubicBezTo>
                    <a:cubicBezTo>
                      <a:pt x="1342" y="318"/>
                      <a:pt x="1439" y="329"/>
                      <a:pt x="1535" y="351"/>
                    </a:cubicBezTo>
                    <a:cubicBezTo>
                      <a:pt x="1554" y="357"/>
                      <a:pt x="1572" y="360"/>
                      <a:pt x="1590" y="360"/>
                    </a:cubicBezTo>
                    <a:cubicBezTo>
                      <a:pt x="1670" y="360"/>
                      <a:pt x="1741" y="305"/>
                      <a:pt x="1769" y="251"/>
                    </a:cubicBezTo>
                    <a:cubicBezTo>
                      <a:pt x="1769" y="151"/>
                      <a:pt x="1735" y="51"/>
                      <a:pt x="1635" y="51"/>
                    </a:cubicBezTo>
                    <a:cubicBezTo>
                      <a:pt x="1493" y="17"/>
                      <a:pt x="1350" y="1"/>
                      <a:pt x="1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12;p50">
                <a:extLst>
                  <a:ext uri="{FF2B5EF4-FFF2-40B4-BE49-F238E27FC236}">
                    <a16:creationId xmlns:a16="http://schemas.microsoft.com/office/drawing/2014/main" id="{7AA52581-D0D2-44D4-9351-B2E0E7CF2DE2}"/>
                  </a:ext>
                </a:extLst>
              </p:cNvPr>
              <p:cNvSpPr/>
              <p:nvPr/>
            </p:nvSpPr>
            <p:spPr>
              <a:xfrm>
                <a:off x="3061146" y="3027673"/>
                <a:ext cx="28569" cy="3249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81" extrusionOk="0">
                    <a:moveTo>
                      <a:pt x="193" y="0"/>
                    </a:moveTo>
                    <a:cubicBezTo>
                      <a:pt x="121" y="0"/>
                      <a:pt x="59" y="38"/>
                      <a:pt x="34" y="113"/>
                    </a:cubicBezTo>
                    <a:cubicBezTo>
                      <a:pt x="0" y="213"/>
                      <a:pt x="34" y="313"/>
                      <a:pt x="134" y="346"/>
                    </a:cubicBezTo>
                    <a:cubicBezTo>
                      <a:pt x="534" y="513"/>
                      <a:pt x="834" y="913"/>
                      <a:pt x="934" y="1347"/>
                    </a:cubicBezTo>
                    <a:cubicBezTo>
                      <a:pt x="968" y="1414"/>
                      <a:pt x="1001" y="1447"/>
                      <a:pt x="1068" y="1480"/>
                    </a:cubicBezTo>
                    <a:lnTo>
                      <a:pt x="1168" y="1480"/>
                    </a:lnTo>
                    <a:cubicBezTo>
                      <a:pt x="1234" y="1447"/>
                      <a:pt x="1301" y="1347"/>
                      <a:pt x="1268" y="1247"/>
                    </a:cubicBezTo>
                    <a:cubicBezTo>
                      <a:pt x="1168" y="713"/>
                      <a:pt x="767" y="246"/>
                      <a:pt x="267" y="13"/>
                    </a:cubicBezTo>
                    <a:cubicBezTo>
                      <a:pt x="242" y="4"/>
                      <a:pt x="217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13;p50">
                <a:extLst>
                  <a:ext uri="{FF2B5EF4-FFF2-40B4-BE49-F238E27FC236}">
                    <a16:creationId xmlns:a16="http://schemas.microsoft.com/office/drawing/2014/main" id="{D15438EF-B093-40A5-BEAA-377EEFC2F9F5}"/>
                  </a:ext>
                </a:extLst>
              </p:cNvPr>
              <p:cNvSpPr/>
              <p:nvPr/>
            </p:nvSpPr>
            <p:spPr>
              <a:xfrm>
                <a:off x="2812274" y="2926496"/>
                <a:ext cx="127376" cy="146115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6659" extrusionOk="0">
                    <a:moveTo>
                      <a:pt x="2127" y="0"/>
                    </a:moveTo>
                    <a:cubicBezTo>
                      <a:pt x="1798" y="0"/>
                      <a:pt x="1470" y="132"/>
                      <a:pt x="1102" y="454"/>
                    </a:cubicBezTo>
                    <a:cubicBezTo>
                      <a:pt x="1" y="1388"/>
                      <a:pt x="401" y="4891"/>
                      <a:pt x="1869" y="6658"/>
                    </a:cubicBezTo>
                    <a:cubicBezTo>
                      <a:pt x="5205" y="3756"/>
                      <a:pt x="5805" y="1988"/>
                      <a:pt x="4271" y="1021"/>
                    </a:cubicBezTo>
                    <a:cubicBezTo>
                      <a:pt x="3375" y="475"/>
                      <a:pt x="2751" y="0"/>
                      <a:pt x="2127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14;p50">
                <a:extLst>
                  <a:ext uri="{FF2B5EF4-FFF2-40B4-BE49-F238E27FC236}">
                    <a16:creationId xmlns:a16="http://schemas.microsoft.com/office/drawing/2014/main" id="{9B917286-2794-45E7-9FD7-E5ABBB627B3D}"/>
                  </a:ext>
                </a:extLst>
              </p:cNvPr>
              <p:cNvSpPr/>
              <p:nvPr/>
            </p:nvSpPr>
            <p:spPr>
              <a:xfrm>
                <a:off x="2804441" y="3028353"/>
                <a:ext cx="77391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4577" extrusionOk="0">
                    <a:moveTo>
                      <a:pt x="1626" y="1"/>
                    </a:moveTo>
                    <a:cubicBezTo>
                      <a:pt x="714" y="1"/>
                      <a:pt x="1" y="820"/>
                      <a:pt x="58" y="1783"/>
                    </a:cubicBezTo>
                    <a:cubicBezTo>
                      <a:pt x="124" y="2717"/>
                      <a:pt x="558" y="3584"/>
                      <a:pt x="1258" y="4218"/>
                    </a:cubicBezTo>
                    <a:cubicBezTo>
                      <a:pt x="1538" y="4468"/>
                      <a:pt x="1824" y="4577"/>
                      <a:pt x="2091" y="4577"/>
                    </a:cubicBezTo>
                    <a:cubicBezTo>
                      <a:pt x="2717" y="4577"/>
                      <a:pt x="3243" y="3979"/>
                      <a:pt x="3360" y="3184"/>
                    </a:cubicBezTo>
                    <a:cubicBezTo>
                      <a:pt x="3527" y="2117"/>
                      <a:pt x="3260" y="449"/>
                      <a:pt x="2126" y="82"/>
                    </a:cubicBezTo>
                    <a:cubicBezTo>
                      <a:pt x="1955" y="26"/>
                      <a:pt x="1787" y="1"/>
                      <a:pt x="1626" y="1"/>
                    </a:cubicBez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15;p50">
                <a:extLst>
                  <a:ext uri="{FF2B5EF4-FFF2-40B4-BE49-F238E27FC236}">
                    <a16:creationId xmlns:a16="http://schemas.microsoft.com/office/drawing/2014/main" id="{5864F79A-C267-4A0F-8C82-9070D1ADC0C6}"/>
                  </a:ext>
                </a:extLst>
              </p:cNvPr>
              <p:cNvSpPr/>
              <p:nvPr/>
            </p:nvSpPr>
            <p:spPr>
              <a:xfrm>
                <a:off x="2950622" y="3048431"/>
                <a:ext cx="63699" cy="63699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903" fill="none" extrusionOk="0">
                    <a:moveTo>
                      <a:pt x="2902" y="1235"/>
                    </a:moveTo>
                    <a:cubicBezTo>
                      <a:pt x="2902" y="2369"/>
                      <a:pt x="1568" y="2903"/>
                      <a:pt x="768" y="2136"/>
                    </a:cubicBezTo>
                    <a:cubicBezTo>
                      <a:pt x="0" y="1335"/>
                      <a:pt x="534" y="1"/>
                      <a:pt x="1668" y="1"/>
                    </a:cubicBezTo>
                    <a:cubicBezTo>
                      <a:pt x="2369" y="1"/>
                      <a:pt x="2902" y="534"/>
                      <a:pt x="2902" y="1235"/>
                    </a:cubicBezTo>
                    <a:close/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16;p50">
                <a:extLst>
                  <a:ext uri="{FF2B5EF4-FFF2-40B4-BE49-F238E27FC236}">
                    <a16:creationId xmlns:a16="http://schemas.microsoft.com/office/drawing/2014/main" id="{539EBEC2-5DE2-4864-90D9-98DFBF81E8E3}"/>
                  </a:ext>
                </a:extLst>
              </p:cNvPr>
              <p:cNvSpPr/>
              <p:nvPr/>
            </p:nvSpPr>
            <p:spPr>
              <a:xfrm>
                <a:off x="3025270" y="3063813"/>
                <a:ext cx="64445" cy="63699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2903" fill="none" extrusionOk="0">
                    <a:moveTo>
                      <a:pt x="2936" y="1234"/>
                    </a:moveTo>
                    <a:cubicBezTo>
                      <a:pt x="2936" y="2369"/>
                      <a:pt x="1569" y="2902"/>
                      <a:pt x="768" y="2135"/>
                    </a:cubicBezTo>
                    <a:cubicBezTo>
                      <a:pt x="1" y="1334"/>
                      <a:pt x="568" y="0"/>
                      <a:pt x="1669" y="0"/>
                    </a:cubicBezTo>
                    <a:cubicBezTo>
                      <a:pt x="2369" y="0"/>
                      <a:pt x="2936" y="534"/>
                      <a:pt x="2936" y="1234"/>
                    </a:cubicBezTo>
                    <a:close/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17;p50">
                <a:extLst>
                  <a:ext uri="{FF2B5EF4-FFF2-40B4-BE49-F238E27FC236}">
                    <a16:creationId xmlns:a16="http://schemas.microsoft.com/office/drawing/2014/main" id="{8C71BC85-131B-4B9C-8D70-03158A88F23D}"/>
                  </a:ext>
                </a:extLst>
              </p:cNvPr>
              <p:cNvSpPr/>
              <p:nvPr/>
            </p:nvSpPr>
            <p:spPr>
              <a:xfrm>
                <a:off x="3014299" y="3079172"/>
                <a:ext cx="19792" cy="879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401" fill="none" extrusionOk="0">
                    <a:moveTo>
                      <a:pt x="0" y="167"/>
                    </a:moveTo>
                    <a:cubicBezTo>
                      <a:pt x="334" y="1"/>
                      <a:pt x="701" y="101"/>
                      <a:pt x="901" y="401"/>
                    </a:cubicBezTo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18;p50">
                <a:extLst>
                  <a:ext uri="{FF2B5EF4-FFF2-40B4-BE49-F238E27FC236}">
                    <a16:creationId xmlns:a16="http://schemas.microsoft.com/office/drawing/2014/main" id="{4DAAB5F5-732F-4F81-A298-A6CC3A2B2E58}"/>
                  </a:ext>
                </a:extLst>
              </p:cNvPr>
              <p:cNvSpPr/>
              <p:nvPr/>
            </p:nvSpPr>
            <p:spPr>
              <a:xfrm>
                <a:off x="2865704" y="3033071"/>
                <a:ext cx="937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669" fill="none" extrusionOk="0">
                    <a:moveTo>
                      <a:pt x="4271" y="1668"/>
                    </a:moveTo>
                    <a:cubicBezTo>
                      <a:pt x="4271" y="1668"/>
                      <a:pt x="668" y="167"/>
                      <a:pt x="1" y="0"/>
                    </a:cubicBezTo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9;p50">
                <a:extLst>
                  <a:ext uri="{FF2B5EF4-FFF2-40B4-BE49-F238E27FC236}">
                    <a16:creationId xmlns:a16="http://schemas.microsoft.com/office/drawing/2014/main" id="{DC5D0559-CC83-4927-B8A0-5BE67CABFBCC}"/>
                  </a:ext>
                </a:extLst>
              </p:cNvPr>
              <p:cNvSpPr/>
              <p:nvPr/>
            </p:nvSpPr>
            <p:spPr>
              <a:xfrm>
                <a:off x="2826910" y="2856675"/>
                <a:ext cx="316235" cy="133235"/>
              </a:xfrm>
              <a:custGeom>
                <a:avLst/>
                <a:gdLst/>
                <a:ahLst/>
                <a:cxnLst/>
                <a:rect l="l" t="t" r="r" b="b"/>
                <a:pathLst>
                  <a:path w="14412" h="6072" extrusionOk="0">
                    <a:moveTo>
                      <a:pt x="11176" y="0"/>
                    </a:moveTo>
                    <a:lnTo>
                      <a:pt x="11176" y="0"/>
                    </a:lnTo>
                    <a:cubicBezTo>
                      <a:pt x="10832" y="153"/>
                      <a:pt x="10266" y="199"/>
                      <a:pt x="9562" y="199"/>
                    </a:cubicBezTo>
                    <a:cubicBezTo>
                      <a:pt x="8474" y="199"/>
                      <a:pt x="7057" y="88"/>
                      <a:pt x="5627" y="88"/>
                    </a:cubicBezTo>
                    <a:cubicBezTo>
                      <a:pt x="4743" y="88"/>
                      <a:pt x="3855" y="130"/>
                      <a:pt x="3036" y="267"/>
                    </a:cubicBezTo>
                    <a:cubicBezTo>
                      <a:pt x="1" y="734"/>
                      <a:pt x="401" y="3703"/>
                      <a:pt x="401" y="3703"/>
                    </a:cubicBezTo>
                    <a:cubicBezTo>
                      <a:pt x="401" y="3703"/>
                      <a:pt x="1043" y="4533"/>
                      <a:pt x="2241" y="4533"/>
                    </a:cubicBezTo>
                    <a:cubicBezTo>
                      <a:pt x="2636" y="4533"/>
                      <a:pt x="3091" y="4443"/>
                      <a:pt x="3604" y="4203"/>
                    </a:cubicBezTo>
                    <a:cubicBezTo>
                      <a:pt x="3897" y="4063"/>
                      <a:pt x="4190" y="4004"/>
                      <a:pt x="4481" y="4004"/>
                    </a:cubicBezTo>
                    <a:cubicBezTo>
                      <a:pt x="6197" y="4004"/>
                      <a:pt x="7882" y="6071"/>
                      <a:pt x="9639" y="6071"/>
                    </a:cubicBezTo>
                    <a:cubicBezTo>
                      <a:pt x="9651" y="6071"/>
                      <a:pt x="9663" y="6071"/>
                      <a:pt x="9675" y="6071"/>
                    </a:cubicBezTo>
                    <a:cubicBezTo>
                      <a:pt x="11776" y="6038"/>
                      <a:pt x="13477" y="4403"/>
                      <a:pt x="13477" y="4403"/>
                    </a:cubicBezTo>
                    <a:lnTo>
                      <a:pt x="12610" y="4403"/>
                    </a:lnTo>
                    <a:cubicBezTo>
                      <a:pt x="13644" y="3569"/>
                      <a:pt x="14411" y="1401"/>
                      <a:pt x="14411" y="1401"/>
                    </a:cubicBezTo>
                    <a:lnTo>
                      <a:pt x="14411" y="1401"/>
                    </a:lnTo>
                    <a:cubicBezTo>
                      <a:pt x="13878" y="1608"/>
                      <a:pt x="13302" y="1681"/>
                      <a:pt x="12754" y="1681"/>
                    </a:cubicBezTo>
                    <a:cubicBezTo>
                      <a:pt x="11450" y="1681"/>
                      <a:pt x="10308" y="1268"/>
                      <a:pt x="10308" y="1268"/>
                    </a:cubicBezTo>
                    <a:cubicBezTo>
                      <a:pt x="10775" y="1001"/>
                      <a:pt x="11076" y="534"/>
                      <a:pt x="1117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0;p50">
                <a:extLst>
                  <a:ext uri="{FF2B5EF4-FFF2-40B4-BE49-F238E27FC236}">
                    <a16:creationId xmlns:a16="http://schemas.microsoft.com/office/drawing/2014/main" id="{B932C123-957B-4AB1-AE91-93A0CAA2B400}"/>
                  </a:ext>
                </a:extLst>
              </p:cNvPr>
              <p:cNvSpPr/>
              <p:nvPr/>
            </p:nvSpPr>
            <p:spPr>
              <a:xfrm>
                <a:off x="2654924" y="3882114"/>
                <a:ext cx="963342" cy="330125"/>
              </a:xfrm>
              <a:custGeom>
                <a:avLst/>
                <a:gdLst/>
                <a:ahLst/>
                <a:cxnLst/>
                <a:rect l="l" t="t" r="r" b="b"/>
                <a:pathLst>
                  <a:path w="43903" h="15045" extrusionOk="0">
                    <a:moveTo>
                      <a:pt x="0" y="1"/>
                    </a:moveTo>
                    <a:lnTo>
                      <a:pt x="8640" y="9574"/>
                    </a:lnTo>
                    <a:cubicBezTo>
                      <a:pt x="8640" y="9574"/>
                      <a:pt x="8681" y="9573"/>
                      <a:pt x="8762" y="9573"/>
                    </a:cubicBezTo>
                    <a:cubicBezTo>
                      <a:pt x="9911" y="9573"/>
                      <a:pt x="18978" y="9748"/>
                      <a:pt x="29821" y="15045"/>
                    </a:cubicBezTo>
                    <a:cubicBezTo>
                      <a:pt x="29821" y="15045"/>
                      <a:pt x="42264" y="9908"/>
                      <a:pt x="43431" y="5638"/>
                    </a:cubicBezTo>
                    <a:cubicBezTo>
                      <a:pt x="43902" y="3863"/>
                      <a:pt x="39465" y="3345"/>
                      <a:pt x="34118" y="3345"/>
                    </a:cubicBezTo>
                    <a:cubicBezTo>
                      <a:pt x="26598" y="3345"/>
                      <a:pt x="17279" y="4370"/>
                      <a:pt x="17279" y="437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7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1;p50">
                <a:extLst>
                  <a:ext uri="{FF2B5EF4-FFF2-40B4-BE49-F238E27FC236}">
                    <a16:creationId xmlns:a16="http://schemas.microsoft.com/office/drawing/2014/main" id="{44E20575-834B-4DAE-B20F-1421943436FB}"/>
                  </a:ext>
                </a:extLst>
              </p:cNvPr>
              <p:cNvSpPr/>
              <p:nvPr/>
            </p:nvSpPr>
            <p:spPr>
              <a:xfrm>
                <a:off x="2671754" y="3819907"/>
                <a:ext cx="563615" cy="178809"/>
              </a:xfrm>
              <a:custGeom>
                <a:avLst/>
                <a:gdLst/>
                <a:ahLst/>
                <a:cxnLst/>
                <a:rect l="l" t="t" r="r" b="b"/>
                <a:pathLst>
                  <a:path w="25686" h="8149" extrusionOk="0">
                    <a:moveTo>
                      <a:pt x="1668" y="0"/>
                    </a:moveTo>
                    <a:lnTo>
                      <a:pt x="0" y="4070"/>
                    </a:lnTo>
                    <a:cubicBezTo>
                      <a:pt x="0" y="4070"/>
                      <a:pt x="15378" y="7672"/>
                      <a:pt x="15978" y="8006"/>
                    </a:cubicBezTo>
                    <a:cubicBezTo>
                      <a:pt x="16150" y="8097"/>
                      <a:pt x="16756" y="8148"/>
                      <a:pt x="17570" y="8148"/>
                    </a:cubicBezTo>
                    <a:cubicBezTo>
                      <a:pt x="19438" y="8148"/>
                      <a:pt x="22403" y="7879"/>
                      <a:pt x="23751" y="7205"/>
                    </a:cubicBezTo>
                    <a:cubicBezTo>
                      <a:pt x="25685" y="6238"/>
                      <a:pt x="22283" y="3469"/>
                      <a:pt x="21382" y="3469"/>
                    </a:cubicBezTo>
                    <a:cubicBezTo>
                      <a:pt x="20515" y="3469"/>
                      <a:pt x="15545" y="4537"/>
                      <a:pt x="15545" y="4537"/>
                    </a:cubicBezTo>
                    <a:lnTo>
                      <a:pt x="1668" y="0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2;p50">
                <a:extLst>
                  <a:ext uri="{FF2B5EF4-FFF2-40B4-BE49-F238E27FC236}">
                    <a16:creationId xmlns:a16="http://schemas.microsoft.com/office/drawing/2014/main" id="{0683532E-1BC6-4AEF-9DCD-FB69942166EB}"/>
                  </a:ext>
                </a:extLst>
              </p:cNvPr>
              <p:cNvSpPr/>
              <p:nvPr/>
            </p:nvSpPr>
            <p:spPr>
              <a:xfrm>
                <a:off x="2363594" y="3244290"/>
                <a:ext cx="376972" cy="685418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31237" extrusionOk="0">
                    <a:moveTo>
                      <a:pt x="11748" y="1"/>
                    </a:moveTo>
                    <a:cubicBezTo>
                      <a:pt x="11704" y="1"/>
                      <a:pt x="11658" y="5"/>
                      <a:pt x="11609" y="14"/>
                    </a:cubicBezTo>
                    <a:cubicBezTo>
                      <a:pt x="6506" y="1015"/>
                      <a:pt x="1" y="20062"/>
                      <a:pt x="3837" y="24966"/>
                    </a:cubicBezTo>
                    <a:cubicBezTo>
                      <a:pt x="7706" y="29902"/>
                      <a:pt x="14778" y="31237"/>
                      <a:pt x="14778" y="31237"/>
                    </a:cubicBezTo>
                    <a:lnTo>
                      <a:pt x="17180" y="25933"/>
                    </a:lnTo>
                    <a:cubicBezTo>
                      <a:pt x="17180" y="25933"/>
                      <a:pt x="11976" y="24165"/>
                      <a:pt x="10642" y="21363"/>
                    </a:cubicBezTo>
                    <a:cubicBezTo>
                      <a:pt x="9328" y="18571"/>
                      <a:pt x="14578" y="1"/>
                      <a:pt x="117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23;p50">
                <a:extLst>
                  <a:ext uri="{FF2B5EF4-FFF2-40B4-BE49-F238E27FC236}">
                    <a16:creationId xmlns:a16="http://schemas.microsoft.com/office/drawing/2014/main" id="{1C43B587-BD8E-477F-A538-CB2CABE7EF1A}"/>
                  </a:ext>
                </a:extLst>
              </p:cNvPr>
              <p:cNvSpPr/>
              <p:nvPr/>
            </p:nvSpPr>
            <p:spPr>
              <a:xfrm>
                <a:off x="2676867" y="3804526"/>
                <a:ext cx="104688" cy="136899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239" extrusionOk="0">
                    <a:moveTo>
                      <a:pt x="2903" y="1"/>
                    </a:moveTo>
                    <a:lnTo>
                      <a:pt x="1" y="5705"/>
                    </a:lnTo>
                    <a:lnTo>
                      <a:pt x="2503" y="6238"/>
                    </a:lnTo>
                    <a:lnTo>
                      <a:pt x="4771" y="968"/>
                    </a:lnTo>
                    <a:lnTo>
                      <a:pt x="29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;p50">
                <a:extLst>
                  <a:ext uri="{FF2B5EF4-FFF2-40B4-BE49-F238E27FC236}">
                    <a16:creationId xmlns:a16="http://schemas.microsoft.com/office/drawing/2014/main" id="{60654DA5-C139-4230-9BEB-9070C331A553}"/>
                  </a:ext>
                </a:extLst>
              </p:cNvPr>
              <p:cNvSpPr/>
              <p:nvPr/>
            </p:nvSpPr>
            <p:spPr>
              <a:xfrm>
                <a:off x="2676867" y="3804526"/>
                <a:ext cx="104688" cy="136899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239" extrusionOk="0">
                    <a:moveTo>
                      <a:pt x="2903" y="1"/>
                    </a:moveTo>
                    <a:lnTo>
                      <a:pt x="1" y="5705"/>
                    </a:lnTo>
                    <a:lnTo>
                      <a:pt x="2503" y="6238"/>
                    </a:lnTo>
                    <a:lnTo>
                      <a:pt x="4771" y="968"/>
                    </a:lnTo>
                    <a:lnTo>
                      <a:pt x="29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5;p50">
                <a:extLst>
                  <a:ext uri="{FF2B5EF4-FFF2-40B4-BE49-F238E27FC236}">
                    <a16:creationId xmlns:a16="http://schemas.microsoft.com/office/drawing/2014/main" id="{E8D59BF0-D3CD-4D67-A1C5-F0FEEC9EAC6F}"/>
                  </a:ext>
                </a:extLst>
              </p:cNvPr>
              <p:cNvSpPr/>
              <p:nvPr/>
            </p:nvSpPr>
            <p:spPr>
              <a:xfrm>
                <a:off x="2866450" y="3978003"/>
                <a:ext cx="786858" cy="46123"/>
              </a:xfrm>
              <a:custGeom>
                <a:avLst/>
                <a:gdLst/>
                <a:ahLst/>
                <a:cxnLst/>
                <a:rect l="l" t="t" r="r" b="b"/>
                <a:pathLst>
                  <a:path w="35860" h="2102" extrusionOk="0">
                    <a:moveTo>
                      <a:pt x="0" y="0"/>
                    </a:moveTo>
                    <a:lnTo>
                      <a:pt x="0" y="901"/>
                    </a:lnTo>
                    <a:cubicBezTo>
                      <a:pt x="0" y="1535"/>
                      <a:pt x="501" y="2068"/>
                      <a:pt x="1134" y="2102"/>
                    </a:cubicBezTo>
                    <a:lnTo>
                      <a:pt x="34658" y="2102"/>
                    </a:lnTo>
                    <a:cubicBezTo>
                      <a:pt x="35292" y="2068"/>
                      <a:pt x="35826" y="1568"/>
                      <a:pt x="35859" y="901"/>
                    </a:cubicBezTo>
                    <a:lnTo>
                      <a:pt x="35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6;p50">
                <a:extLst>
                  <a:ext uri="{FF2B5EF4-FFF2-40B4-BE49-F238E27FC236}">
                    <a16:creationId xmlns:a16="http://schemas.microsoft.com/office/drawing/2014/main" id="{3CDC0C27-73C4-43E4-8A9F-2C5FF9DB1162}"/>
                  </a:ext>
                </a:extLst>
              </p:cNvPr>
              <p:cNvSpPr/>
              <p:nvPr/>
            </p:nvSpPr>
            <p:spPr>
              <a:xfrm>
                <a:off x="3140929" y="3978003"/>
                <a:ext cx="512379" cy="46123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2102" extrusionOk="0">
                    <a:moveTo>
                      <a:pt x="0" y="0"/>
                    </a:moveTo>
                    <a:lnTo>
                      <a:pt x="0" y="901"/>
                    </a:lnTo>
                    <a:cubicBezTo>
                      <a:pt x="0" y="1535"/>
                      <a:pt x="501" y="2068"/>
                      <a:pt x="1134" y="2102"/>
                    </a:cubicBezTo>
                    <a:lnTo>
                      <a:pt x="22149" y="2102"/>
                    </a:lnTo>
                    <a:cubicBezTo>
                      <a:pt x="22783" y="2068"/>
                      <a:pt x="23317" y="1568"/>
                      <a:pt x="23350" y="901"/>
                    </a:cubicBezTo>
                    <a:lnTo>
                      <a:pt x="233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7;p50">
                <a:extLst>
                  <a:ext uri="{FF2B5EF4-FFF2-40B4-BE49-F238E27FC236}">
                    <a16:creationId xmlns:a16="http://schemas.microsoft.com/office/drawing/2014/main" id="{D5E25B22-E05B-413D-9052-BD0352C978C3}"/>
                  </a:ext>
                </a:extLst>
              </p:cNvPr>
              <p:cNvSpPr/>
              <p:nvPr/>
            </p:nvSpPr>
            <p:spPr>
              <a:xfrm>
                <a:off x="3141785" y="3603225"/>
                <a:ext cx="662159" cy="40264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18350" extrusionOk="0">
                    <a:moveTo>
                      <a:pt x="29130" y="0"/>
                    </a:moveTo>
                    <a:cubicBezTo>
                      <a:pt x="29114" y="0"/>
                      <a:pt x="29098" y="1"/>
                      <a:pt x="29082" y="1"/>
                    </a:cubicBezTo>
                    <a:lnTo>
                      <a:pt x="6933" y="1"/>
                    </a:lnTo>
                    <a:cubicBezTo>
                      <a:pt x="6199" y="35"/>
                      <a:pt x="5565" y="535"/>
                      <a:pt x="5332" y="1202"/>
                    </a:cubicBezTo>
                    <a:lnTo>
                      <a:pt x="228" y="17114"/>
                    </a:lnTo>
                    <a:cubicBezTo>
                      <a:pt x="0" y="17700"/>
                      <a:pt x="439" y="18349"/>
                      <a:pt x="1050" y="18349"/>
                    </a:cubicBezTo>
                    <a:cubicBezTo>
                      <a:pt x="1065" y="18349"/>
                      <a:pt x="1080" y="18349"/>
                      <a:pt x="1095" y="18348"/>
                    </a:cubicBezTo>
                    <a:lnTo>
                      <a:pt x="23244" y="18348"/>
                    </a:lnTo>
                    <a:cubicBezTo>
                      <a:pt x="23978" y="18281"/>
                      <a:pt x="24612" y="17814"/>
                      <a:pt x="24846" y="17147"/>
                    </a:cubicBezTo>
                    <a:lnTo>
                      <a:pt x="29916" y="1202"/>
                    </a:lnTo>
                    <a:cubicBezTo>
                      <a:pt x="30176" y="649"/>
                      <a:pt x="29770" y="0"/>
                      <a:pt x="29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8;p50">
                <a:extLst>
                  <a:ext uri="{FF2B5EF4-FFF2-40B4-BE49-F238E27FC236}">
                    <a16:creationId xmlns:a16="http://schemas.microsoft.com/office/drawing/2014/main" id="{5F460C70-11D6-49FD-A4DC-BFAF4333E6D4}"/>
                  </a:ext>
                </a:extLst>
              </p:cNvPr>
              <p:cNvSpPr/>
              <p:nvPr/>
            </p:nvSpPr>
            <p:spPr>
              <a:xfrm>
                <a:off x="3160085" y="3603225"/>
                <a:ext cx="643859" cy="402645"/>
              </a:xfrm>
              <a:custGeom>
                <a:avLst/>
                <a:gdLst/>
                <a:ahLst/>
                <a:cxnLst/>
                <a:rect l="l" t="t" r="r" b="b"/>
                <a:pathLst>
                  <a:path w="29343" h="18350" extrusionOk="0">
                    <a:moveTo>
                      <a:pt x="28296" y="0"/>
                    </a:moveTo>
                    <a:cubicBezTo>
                      <a:pt x="28280" y="0"/>
                      <a:pt x="28264" y="1"/>
                      <a:pt x="28248" y="1"/>
                    </a:cubicBezTo>
                    <a:lnTo>
                      <a:pt x="6933" y="1"/>
                    </a:lnTo>
                    <a:cubicBezTo>
                      <a:pt x="6199" y="35"/>
                      <a:pt x="5565" y="535"/>
                      <a:pt x="5332" y="1202"/>
                    </a:cubicBezTo>
                    <a:lnTo>
                      <a:pt x="228" y="17114"/>
                    </a:lnTo>
                    <a:cubicBezTo>
                      <a:pt x="0" y="17700"/>
                      <a:pt x="439" y="18349"/>
                      <a:pt x="1050" y="18349"/>
                    </a:cubicBezTo>
                    <a:cubicBezTo>
                      <a:pt x="1065" y="18349"/>
                      <a:pt x="1080" y="18349"/>
                      <a:pt x="1095" y="18348"/>
                    </a:cubicBezTo>
                    <a:lnTo>
                      <a:pt x="22410" y="18348"/>
                    </a:lnTo>
                    <a:cubicBezTo>
                      <a:pt x="23144" y="18281"/>
                      <a:pt x="23778" y="17814"/>
                      <a:pt x="24012" y="17147"/>
                    </a:cubicBezTo>
                    <a:lnTo>
                      <a:pt x="29082" y="1202"/>
                    </a:lnTo>
                    <a:cubicBezTo>
                      <a:pt x="29342" y="649"/>
                      <a:pt x="28936" y="0"/>
                      <a:pt x="28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9;p50">
                <a:extLst>
                  <a:ext uri="{FF2B5EF4-FFF2-40B4-BE49-F238E27FC236}">
                    <a16:creationId xmlns:a16="http://schemas.microsoft.com/office/drawing/2014/main" id="{A75B9F6F-E8FC-4C19-8EF9-32440AB17A72}"/>
                  </a:ext>
                </a:extLst>
              </p:cNvPr>
              <p:cNvSpPr/>
              <p:nvPr/>
            </p:nvSpPr>
            <p:spPr>
              <a:xfrm>
                <a:off x="3451986" y="3765731"/>
                <a:ext cx="95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338" extrusionOk="0">
                    <a:moveTo>
                      <a:pt x="3070" y="1"/>
                    </a:moveTo>
                    <a:lnTo>
                      <a:pt x="1" y="2169"/>
                    </a:lnTo>
                    <a:lnTo>
                      <a:pt x="1302" y="4337"/>
                    </a:lnTo>
                    <a:lnTo>
                      <a:pt x="4371" y="2169"/>
                    </a:lnTo>
                    <a:lnTo>
                      <a:pt x="3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0;p50">
                <a:extLst>
                  <a:ext uri="{FF2B5EF4-FFF2-40B4-BE49-F238E27FC236}">
                    <a16:creationId xmlns:a16="http://schemas.microsoft.com/office/drawing/2014/main" id="{395F0A59-C52F-4FA5-A920-DB0E7B5033BE}"/>
                  </a:ext>
                </a:extLst>
              </p:cNvPr>
              <p:cNvSpPr/>
              <p:nvPr/>
            </p:nvSpPr>
            <p:spPr>
              <a:xfrm>
                <a:off x="2840097" y="3043318"/>
                <a:ext cx="226183" cy="195244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898" extrusionOk="0">
                    <a:moveTo>
                      <a:pt x="2002" y="0"/>
                    </a:moveTo>
                    <a:lnTo>
                      <a:pt x="1535" y="467"/>
                    </a:lnTo>
                    <a:lnTo>
                      <a:pt x="901" y="2569"/>
                    </a:lnTo>
                    <a:cubicBezTo>
                      <a:pt x="901" y="2569"/>
                      <a:pt x="0" y="4704"/>
                      <a:pt x="1101" y="6638"/>
                    </a:cubicBezTo>
                    <a:lnTo>
                      <a:pt x="1135" y="6672"/>
                    </a:lnTo>
                    <a:cubicBezTo>
                      <a:pt x="2098" y="8192"/>
                      <a:pt x="3612" y="8898"/>
                      <a:pt x="5137" y="8898"/>
                    </a:cubicBezTo>
                    <a:cubicBezTo>
                      <a:pt x="6990" y="8898"/>
                      <a:pt x="8859" y="7856"/>
                      <a:pt x="9774" y="5971"/>
                    </a:cubicBezTo>
                    <a:cubicBezTo>
                      <a:pt x="9974" y="5537"/>
                      <a:pt x="10174" y="5104"/>
                      <a:pt x="10308" y="4670"/>
                    </a:cubicBezTo>
                    <a:lnTo>
                      <a:pt x="10308" y="4670"/>
                    </a:lnTo>
                    <a:cubicBezTo>
                      <a:pt x="10308" y="4670"/>
                      <a:pt x="9491" y="5408"/>
                      <a:pt x="9169" y="5408"/>
                    </a:cubicBezTo>
                    <a:cubicBezTo>
                      <a:pt x="9128" y="5408"/>
                      <a:pt x="9096" y="5397"/>
                      <a:pt x="9074" y="5371"/>
                    </a:cubicBezTo>
                    <a:cubicBezTo>
                      <a:pt x="8873" y="5137"/>
                      <a:pt x="7239" y="5371"/>
                      <a:pt x="6772" y="5070"/>
                    </a:cubicBezTo>
                    <a:cubicBezTo>
                      <a:pt x="6338" y="4770"/>
                      <a:pt x="5404" y="3703"/>
                      <a:pt x="5037" y="3603"/>
                    </a:cubicBezTo>
                    <a:cubicBezTo>
                      <a:pt x="4637" y="3503"/>
                      <a:pt x="2769" y="3303"/>
                      <a:pt x="2435" y="2735"/>
                    </a:cubicBezTo>
                    <a:cubicBezTo>
                      <a:pt x="2102" y="2135"/>
                      <a:pt x="2002" y="0"/>
                      <a:pt x="2002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1;p50">
                <a:extLst>
                  <a:ext uri="{FF2B5EF4-FFF2-40B4-BE49-F238E27FC236}">
                    <a16:creationId xmlns:a16="http://schemas.microsoft.com/office/drawing/2014/main" id="{0AC64AFD-1190-460C-8C4B-521114673FB3}"/>
                  </a:ext>
                </a:extLst>
              </p:cNvPr>
              <p:cNvSpPr/>
              <p:nvPr/>
            </p:nvSpPr>
            <p:spPr>
              <a:xfrm>
                <a:off x="2944763" y="3136991"/>
                <a:ext cx="46869" cy="3589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636" fill="none" extrusionOk="0">
                    <a:moveTo>
                      <a:pt x="0" y="1"/>
                    </a:moveTo>
                    <a:cubicBezTo>
                      <a:pt x="0" y="1"/>
                      <a:pt x="367" y="1335"/>
                      <a:pt x="2135" y="1635"/>
                    </a:cubicBezTo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F09B831-940A-456C-A09D-9E15D0D2A678}"/>
              </a:ext>
            </a:extLst>
          </p:cNvPr>
          <p:cNvSpPr txBox="1"/>
          <p:nvPr/>
        </p:nvSpPr>
        <p:spPr>
          <a:xfrm>
            <a:off x="-118593" y="3374022"/>
            <a:ext cx="5748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dirty="0"/>
              <a:t>&amp; Perspetivas para o futuro</a:t>
            </a:r>
          </a:p>
        </p:txBody>
      </p:sp>
    </p:spTree>
    <p:extLst>
      <p:ext uri="{BB962C8B-B14F-4D97-AF65-F5344CB8AC3E}">
        <p14:creationId xmlns:p14="http://schemas.microsoft.com/office/powerpoint/2010/main" val="406428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BA26FDAC-F133-4D29-86C9-DF0F5023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724" y="1539586"/>
            <a:ext cx="4566831" cy="266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808;p39">
            <a:extLst>
              <a:ext uri="{FF2B5EF4-FFF2-40B4-BE49-F238E27FC236}">
                <a16:creationId xmlns:a16="http://schemas.microsoft.com/office/drawing/2014/main" id="{F9FDAB64-1639-4C41-B742-5ACC60326CD6}"/>
              </a:ext>
            </a:extLst>
          </p:cNvPr>
          <p:cNvSpPr/>
          <p:nvPr/>
        </p:nvSpPr>
        <p:spPr>
          <a:xfrm>
            <a:off x="802492" y="4242413"/>
            <a:ext cx="401540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Revolução Industrial 5.0</a:t>
            </a:r>
            <a:r>
              <a:rPr lang="en" dirty="0"/>
              <a:t> </a:t>
            </a:r>
            <a:endParaRPr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6DCC74-1879-4162-ACE1-9813AFC3177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53065" y="1259283"/>
            <a:ext cx="5144229" cy="738664"/>
          </a:xfrm>
        </p:spPr>
        <p:txBody>
          <a:bodyPr/>
          <a:lstStyle/>
          <a:p>
            <a:r>
              <a:rPr lang="pt-PT" sz="1600" dirty="0"/>
              <a:t>Paradigma do futuro - Era da customização em massa</a:t>
            </a:r>
          </a:p>
        </p:txBody>
      </p:sp>
      <p:sp>
        <p:nvSpPr>
          <p:cNvPr id="19" name="Subtítulo 18">
            <a:extLst>
              <a:ext uri="{FF2B5EF4-FFF2-40B4-BE49-F238E27FC236}">
                <a16:creationId xmlns:a16="http://schemas.microsoft.com/office/drawing/2014/main" id="{27D38DA3-4C9F-4C99-AE4A-31D8DAFEBDF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86480" y="2103302"/>
            <a:ext cx="3785520" cy="612600"/>
          </a:xfrm>
        </p:spPr>
        <p:txBody>
          <a:bodyPr/>
          <a:lstStyle/>
          <a:p>
            <a:r>
              <a:rPr lang="pt-PT" dirty="0"/>
              <a:t>Foco no ser humano &amp; preocupação com sustentabilidade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5D64C32-EE83-4C92-ACBE-4E92D37060E2}"/>
              </a:ext>
            </a:extLst>
          </p:cNvPr>
          <p:cNvSpPr txBox="1"/>
          <p:nvPr/>
        </p:nvSpPr>
        <p:spPr>
          <a:xfrm>
            <a:off x="851867" y="2564057"/>
            <a:ext cx="34321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00000"/>
            </a:pPr>
            <a:endParaRPr lang="pt-PT" dirty="0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 sz="12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Potencialização da criatividade humana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 sz="12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Reconciliação humano-máquina.</a:t>
            </a:r>
          </a:p>
        </p:txBody>
      </p:sp>
      <p:grpSp>
        <p:nvGrpSpPr>
          <p:cNvPr id="79" name="Google Shape;1022;p46">
            <a:extLst>
              <a:ext uri="{FF2B5EF4-FFF2-40B4-BE49-F238E27FC236}">
                <a16:creationId xmlns:a16="http://schemas.microsoft.com/office/drawing/2014/main" id="{A405F21B-7A1F-495A-B104-84EB3452FAD5}"/>
              </a:ext>
            </a:extLst>
          </p:cNvPr>
          <p:cNvGrpSpPr/>
          <p:nvPr/>
        </p:nvGrpSpPr>
        <p:grpSpPr>
          <a:xfrm>
            <a:off x="534809" y="2068699"/>
            <a:ext cx="370381" cy="401642"/>
            <a:chOff x="4093603" y="4146138"/>
            <a:chExt cx="395638" cy="420544"/>
          </a:xfrm>
        </p:grpSpPr>
        <p:sp>
          <p:nvSpPr>
            <p:cNvPr id="80" name="Google Shape;1023;p46">
              <a:extLst>
                <a:ext uri="{FF2B5EF4-FFF2-40B4-BE49-F238E27FC236}">
                  <a16:creationId xmlns:a16="http://schemas.microsoft.com/office/drawing/2014/main" id="{30D6E0CB-72FE-4303-B7CE-0B09FA8D1AB1}"/>
                </a:ext>
              </a:extLst>
            </p:cNvPr>
            <p:cNvSpPr/>
            <p:nvPr/>
          </p:nvSpPr>
          <p:spPr>
            <a:xfrm>
              <a:off x="4158286" y="4218414"/>
              <a:ext cx="266088" cy="326567"/>
            </a:xfrm>
            <a:custGeom>
              <a:avLst/>
              <a:gdLst/>
              <a:ahLst/>
              <a:cxnLst/>
              <a:rect l="l" t="t" r="r" b="b"/>
              <a:pathLst>
                <a:path w="10128" h="12430" extrusionOk="0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24;p46">
              <a:extLst>
                <a:ext uri="{FF2B5EF4-FFF2-40B4-BE49-F238E27FC236}">
                  <a16:creationId xmlns:a16="http://schemas.microsoft.com/office/drawing/2014/main" id="{418A670C-FB25-4F8B-828B-D27169CB30FD}"/>
                </a:ext>
              </a:extLst>
            </p:cNvPr>
            <p:cNvSpPr/>
            <p:nvPr/>
          </p:nvSpPr>
          <p:spPr>
            <a:xfrm>
              <a:off x="4189813" y="4240089"/>
              <a:ext cx="203218" cy="203218"/>
            </a:xfrm>
            <a:custGeom>
              <a:avLst/>
              <a:gdLst/>
              <a:ahLst/>
              <a:cxnLst/>
              <a:rect l="l" t="t" r="r" b="b"/>
              <a:pathLst>
                <a:path w="7735" h="7735" extrusionOk="0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25;p46">
              <a:extLst>
                <a:ext uri="{FF2B5EF4-FFF2-40B4-BE49-F238E27FC236}">
                  <a16:creationId xmlns:a16="http://schemas.microsoft.com/office/drawing/2014/main" id="{ADCCF34C-9580-40DF-A8F5-0D2B190166EE}"/>
                </a:ext>
              </a:extLst>
            </p:cNvPr>
            <p:cNvSpPr/>
            <p:nvPr/>
          </p:nvSpPr>
          <p:spPr>
            <a:xfrm>
              <a:off x="4211671" y="4261947"/>
              <a:ext cx="159658" cy="159684"/>
            </a:xfrm>
            <a:custGeom>
              <a:avLst/>
              <a:gdLst/>
              <a:ahLst/>
              <a:cxnLst/>
              <a:rect l="l" t="t" r="r" b="b"/>
              <a:pathLst>
                <a:path w="6077" h="6078" extrusionOk="0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26;p46">
              <a:extLst>
                <a:ext uri="{FF2B5EF4-FFF2-40B4-BE49-F238E27FC236}">
                  <a16:creationId xmlns:a16="http://schemas.microsoft.com/office/drawing/2014/main" id="{65655F76-3449-41CD-9661-A3EE2687EDED}"/>
                </a:ext>
              </a:extLst>
            </p:cNvPr>
            <p:cNvSpPr/>
            <p:nvPr/>
          </p:nvSpPr>
          <p:spPr>
            <a:xfrm>
              <a:off x="4269629" y="4537677"/>
              <a:ext cx="43586" cy="29005"/>
            </a:xfrm>
            <a:custGeom>
              <a:avLst/>
              <a:gdLst/>
              <a:ahLst/>
              <a:cxnLst/>
              <a:rect l="l" t="t" r="r" b="b"/>
              <a:pathLst>
                <a:path w="1659" h="1104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27;p46">
              <a:extLst>
                <a:ext uri="{FF2B5EF4-FFF2-40B4-BE49-F238E27FC236}">
                  <a16:creationId xmlns:a16="http://schemas.microsoft.com/office/drawing/2014/main" id="{C13BD4F1-E112-4C5A-8F22-A1DA59B524E2}"/>
                </a:ext>
              </a:extLst>
            </p:cNvPr>
            <p:cNvSpPr/>
            <p:nvPr/>
          </p:nvSpPr>
          <p:spPr>
            <a:xfrm>
              <a:off x="4434725" y="4334486"/>
              <a:ext cx="54515" cy="14608"/>
            </a:xfrm>
            <a:custGeom>
              <a:avLst/>
              <a:gdLst/>
              <a:ahLst/>
              <a:cxnLst/>
              <a:rect l="l" t="t" r="r" b="b"/>
              <a:pathLst>
                <a:path w="2075" h="556" extrusionOk="0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28;p46">
              <a:extLst>
                <a:ext uri="{FF2B5EF4-FFF2-40B4-BE49-F238E27FC236}">
                  <a16:creationId xmlns:a16="http://schemas.microsoft.com/office/drawing/2014/main" id="{9440E36D-F3D2-49BB-95F8-820006E2A75E}"/>
                </a:ext>
              </a:extLst>
            </p:cNvPr>
            <p:cNvSpPr/>
            <p:nvPr/>
          </p:nvSpPr>
          <p:spPr>
            <a:xfrm>
              <a:off x="4093603" y="4334460"/>
              <a:ext cx="62896" cy="14634"/>
            </a:xfrm>
            <a:custGeom>
              <a:avLst/>
              <a:gdLst/>
              <a:ahLst/>
              <a:cxnLst/>
              <a:rect l="l" t="t" r="r" b="b"/>
              <a:pathLst>
                <a:path w="2394" h="557" extrusionOk="0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29;p46">
              <a:extLst>
                <a:ext uri="{FF2B5EF4-FFF2-40B4-BE49-F238E27FC236}">
                  <a16:creationId xmlns:a16="http://schemas.microsoft.com/office/drawing/2014/main" id="{B08DA703-1801-4976-915B-67C25EFA9D69}"/>
                </a:ext>
              </a:extLst>
            </p:cNvPr>
            <p:cNvSpPr/>
            <p:nvPr/>
          </p:nvSpPr>
          <p:spPr>
            <a:xfrm>
              <a:off x="4284210" y="4146138"/>
              <a:ext cx="14424" cy="50417"/>
            </a:xfrm>
            <a:custGeom>
              <a:avLst/>
              <a:gdLst/>
              <a:ahLst/>
              <a:cxnLst/>
              <a:rect l="l" t="t" r="r" b="b"/>
              <a:pathLst>
                <a:path w="549" h="1919" extrusionOk="0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30;p46">
              <a:extLst>
                <a:ext uri="{FF2B5EF4-FFF2-40B4-BE49-F238E27FC236}">
                  <a16:creationId xmlns:a16="http://schemas.microsoft.com/office/drawing/2014/main" id="{E3F955B7-BBBD-4BEC-BDF8-A9D979FC2831}"/>
                </a:ext>
              </a:extLst>
            </p:cNvPr>
            <p:cNvSpPr/>
            <p:nvPr/>
          </p:nvSpPr>
          <p:spPr>
            <a:xfrm>
              <a:off x="4358561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31;p46">
              <a:extLst>
                <a:ext uri="{FF2B5EF4-FFF2-40B4-BE49-F238E27FC236}">
                  <a16:creationId xmlns:a16="http://schemas.microsoft.com/office/drawing/2014/main" id="{648A2E71-71B2-46C9-9C2F-8AFE3C3040AB}"/>
                </a:ext>
              </a:extLst>
            </p:cNvPr>
            <p:cNvSpPr/>
            <p:nvPr/>
          </p:nvSpPr>
          <p:spPr>
            <a:xfrm>
              <a:off x="4195277" y="4466505"/>
              <a:ext cx="29268" cy="33287"/>
            </a:xfrm>
            <a:custGeom>
              <a:avLst/>
              <a:gdLst/>
              <a:ahLst/>
              <a:cxnLst/>
              <a:rect l="l" t="t" r="r" b="b"/>
              <a:pathLst>
                <a:path w="1114" h="1267" extrusionOk="0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32;p46">
              <a:extLst>
                <a:ext uri="{FF2B5EF4-FFF2-40B4-BE49-F238E27FC236}">
                  <a16:creationId xmlns:a16="http://schemas.microsoft.com/office/drawing/2014/main" id="{5A7375DF-11C6-4A63-BC3B-1112E34156BE}"/>
                </a:ext>
              </a:extLst>
            </p:cNvPr>
            <p:cNvSpPr/>
            <p:nvPr/>
          </p:nvSpPr>
          <p:spPr>
            <a:xfrm>
              <a:off x="4195172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33;p46">
              <a:extLst>
                <a:ext uri="{FF2B5EF4-FFF2-40B4-BE49-F238E27FC236}">
                  <a16:creationId xmlns:a16="http://schemas.microsoft.com/office/drawing/2014/main" id="{650B7B4C-8344-4CE5-B969-5326AEEBB003}"/>
                </a:ext>
              </a:extLst>
            </p:cNvPr>
            <p:cNvSpPr/>
            <p:nvPr/>
          </p:nvSpPr>
          <p:spPr>
            <a:xfrm>
              <a:off x="4358272" y="4466505"/>
              <a:ext cx="29294" cy="33287"/>
            </a:xfrm>
            <a:custGeom>
              <a:avLst/>
              <a:gdLst/>
              <a:ahLst/>
              <a:cxnLst/>
              <a:rect l="l" t="t" r="r" b="b"/>
              <a:pathLst>
                <a:path w="1115" h="1267" extrusionOk="0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34;p46">
              <a:extLst>
                <a:ext uri="{FF2B5EF4-FFF2-40B4-BE49-F238E27FC236}">
                  <a16:creationId xmlns:a16="http://schemas.microsoft.com/office/drawing/2014/main" id="{DE178F5F-0CA3-4044-849F-5502AF6B9108}"/>
                </a:ext>
              </a:extLst>
            </p:cNvPr>
            <p:cNvSpPr/>
            <p:nvPr/>
          </p:nvSpPr>
          <p:spPr>
            <a:xfrm>
              <a:off x="4412315" y="4410335"/>
              <a:ext cx="39934" cy="25668"/>
            </a:xfrm>
            <a:custGeom>
              <a:avLst/>
              <a:gdLst/>
              <a:ahLst/>
              <a:cxnLst/>
              <a:rect l="l" t="t" r="r" b="b"/>
              <a:pathLst>
                <a:path w="1520" h="977" extrusionOk="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35;p46">
              <a:extLst>
                <a:ext uri="{FF2B5EF4-FFF2-40B4-BE49-F238E27FC236}">
                  <a16:creationId xmlns:a16="http://schemas.microsoft.com/office/drawing/2014/main" id="{8FE1223D-A191-4306-B669-8E3792580136}"/>
                </a:ext>
              </a:extLst>
            </p:cNvPr>
            <p:cNvSpPr/>
            <p:nvPr/>
          </p:nvSpPr>
          <p:spPr>
            <a:xfrm>
              <a:off x="4130306" y="4247340"/>
              <a:ext cx="39304" cy="25589"/>
            </a:xfrm>
            <a:custGeom>
              <a:avLst/>
              <a:gdLst/>
              <a:ahLst/>
              <a:cxnLst/>
              <a:rect l="l" t="t" r="r" b="b"/>
              <a:pathLst>
                <a:path w="1496" h="974" extrusionOk="0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36;p46">
              <a:extLst>
                <a:ext uri="{FF2B5EF4-FFF2-40B4-BE49-F238E27FC236}">
                  <a16:creationId xmlns:a16="http://schemas.microsoft.com/office/drawing/2014/main" id="{DBF9636B-4292-43EF-AB69-48C2542CFBA5}"/>
                </a:ext>
              </a:extLst>
            </p:cNvPr>
            <p:cNvSpPr/>
            <p:nvPr/>
          </p:nvSpPr>
          <p:spPr>
            <a:xfrm>
              <a:off x="4413418" y="4247182"/>
              <a:ext cx="39908" cy="25747"/>
            </a:xfrm>
            <a:custGeom>
              <a:avLst/>
              <a:gdLst/>
              <a:ahLst/>
              <a:cxnLst/>
              <a:rect l="l" t="t" r="r" b="b"/>
              <a:pathLst>
                <a:path w="1519" h="980" extrusionOk="0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37;p46">
              <a:extLst>
                <a:ext uri="{FF2B5EF4-FFF2-40B4-BE49-F238E27FC236}">
                  <a16:creationId xmlns:a16="http://schemas.microsoft.com/office/drawing/2014/main" id="{19CFE08C-33E5-4516-BD71-2D18CC66062F}"/>
                </a:ext>
              </a:extLst>
            </p:cNvPr>
            <p:cNvSpPr/>
            <p:nvPr/>
          </p:nvSpPr>
          <p:spPr>
            <a:xfrm>
              <a:off x="4130595" y="4410624"/>
              <a:ext cx="39304" cy="25379"/>
            </a:xfrm>
            <a:custGeom>
              <a:avLst/>
              <a:gdLst/>
              <a:ahLst/>
              <a:cxnLst/>
              <a:rect l="l" t="t" r="r" b="b"/>
              <a:pathLst>
                <a:path w="1496" h="966" extrusionOk="0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38;p46">
              <a:extLst>
                <a:ext uri="{FF2B5EF4-FFF2-40B4-BE49-F238E27FC236}">
                  <a16:creationId xmlns:a16="http://schemas.microsoft.com/office/drawing/2014/main" id="{B697F1A7-C293-4B01-8A12-843FAFFA31BC}"/>
                </a:ext>
              </a:extLst>
            </p:cNvPr>
            <p:cNvSpPr/>
            <p:nvPr/>
          </p:nvSpPr>
          <p:spPr>
            <a:xfrm>
              <a:off x="4255231" y="4494118"/>
              <a:ext cx="72565" cy="50864"/>
            </a:xfrm>
            <a:custGeom>
              <a:avLst/>
              <a:gdLst/>
              <a:ahLst/>
              <a:cxnLst/>
              <a:rect l="l" t="t" r="r" b="b"/>
              <a:pathLst>
                <a:path w="2762" h="1936" extrusionOk="0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39;p46">
              <a:extLst>
                <a:ext uri="{FF2B5EF4-FFF2-40B4-BE49-F238E27FC236}">
                  <a16:creationId xmlns:a16="http://schemas.microsoft.com/office/drawing/2014/main" id="{70D9BEAA-C34D-46C4-841D-FD45F463830F}"/>
                </a:ext>
              </a:extLst>
            </p:cNvPr>
            <p:cNvSpPr/>
            <p:nvPr/>
          </p:nvSpPr>
          <p:spPr>
            <a:xfrm>
              <a:off x="4247954" y="4494118"/>
              <a:ext cx="87120" cy="14608"/>
            </a:xfrm>
            <a:custGeom>
              <a:avLst/>
              <a:gdLst/>
              <a:ahLst/>
              <a:cxnLst/>
              <a:rect l="l" t="t" r="r" b="b"/>
              <a:pathLst>
                <a:path w="3316" h="556" extrusionOk="0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Subtítulo 18">
            <a:extLst>
              <a:ext uri="{FF2B5EF4-FFF2-40B4-BE49-F238E27FC236}">
                <a16:creationId xmlns:a16="http://schemas.microsoft.com/office/drawing/2014/main" id="{43204B94-4ACD-4BB4-A3C5-EA3B90B210ED}"/>
              </a:ext>
            </a:extLst>
          </p:cNvPr>
          <p:cNvSpPr txBox="1">
            <a:spLocks/>
          </p:cNvSpPr>
          <p:nvPr/>
        </p:nvSpPr>
        <p:spPr>
          <a:xfrm>
            <a:off x="726751" y="4208513"/>
            <a:ext cx="4251075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t-PT" dirty="0"/>
              <a:t>Mudança inerente que trará um aumento da qualidade de vida</a:t>
            </a:r>
          </a:p>
        </p:txBody>
      </p:sp>
    </p:spTree>
    <p:extLst>
      <p:ext uri="{BB962C8B-B14F-4D97-AF65-F5344CB8AC3E}">
        <p14:creationId xmlns:p14="http://schemas.microsoft.com/office/powerpoint/2010/main" val="50875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568754" y="1141137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579426" y="2062481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568754" y="3037837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4844811" y="1104521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1314173" y="2165730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Definição</a:t>
            </a:r>
            <a:endParaRPr dirty="0"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1314173" y="1246013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596136" y="1273943"/>
            <a:ext cx="550071" cy="443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7"/>
          </p:nvPr>
        </p:nvSpPr>
        <p:spPr>
          <a:xfrm>
            <a:off x="612854" y="3172534"/>
            <a:ext cx="550071" cy="443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endParaRPr sz="3200" dirty="0"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8"/>
          </p:nvPr>
        </p:nvSpPr>
        <p:spPr>
          <a:xfrm>
            <a:off x="1314173" y="314679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Tecnológicos</a:t>
            </a:r>
            <a:endParaRPr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13"/>
          </p:nvPr>
        </p:nvSpPr>
        <p:spPr>
          <a:xfrm>
            <a:off x="4872193" y="1203329"/>
            <a:ext cx="550071" cy="443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4</a:t>
            </a:r>
            <a:endParaRPr sz="3200"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4"/>
          </p:nvPr>
        </p:nvSpPr>
        <p:spPr>
          <a:xfrm>
            <a:off x="5539174" y="1186235"/>
            <a:ext cx="2803186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Adaptação Empresas</a:t>
            </a: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3"/>
          </p:nvPr>
        </p:nvSpPr>
        <p:spPr>
          <a:xfrm>
            <a:off x="606808" y="2174291"/>
            <a:ext cx="550071" cy="443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</a:t>
            </a:r>
            <a:endParaRPr sz="3200" dirty="0"/>
          </a:p>
        </p:txBody>
      </p:sp>
      <p:sp>
        <p:nvSpPr>
          <p:cNvPr id="27" name="Google Shape;238;p28">
            <a:extLst>
              <a:ext uri="{FF2B5EF4-FFF2-40B4-BE49-F238E27FC236}">
                <a16:creationId xmlns:a16="http://schemas.microsoft.com/office/drawing/2014/main" id="{DB32DA27-75A6-4783-ACA5-23F77AB24849}"/>
              </a:ext>
            </a:extLst>
          </p:cNvPr>
          <p:cNvSpPr/>
          <p:nvPr/>
        </p:nvSpPr>
        <p:spPr>
          <a:xfrm>
            <a:off x="4844811" y="2062481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48;p28">
            <a:extLst>
              <a:ext uri="{FF2B5EF4-FFF2-40B4-BE49-F238E27FC236}">
                <a16:creationId xmlns:a16="http://schemas.microsoft.com/office/drawing/2014/main" id="{BF4A4D7E-D548-4C6C-AC23-2BDCC6D0E14C}"/>
              </a:ext>
            </a:extLst>
          </p:cNvPr>
          <p:cNvSpPr txBox="1">
            <a:spLocks/>
          </p:cNvSpPr>
          <p:nvPr/>
        </p:nvSpPr>
        <p:spPr>
          <a:xfrm>
            <a:off x="4872193" y="2161289"/>
            <a:ext cx="550071" cy="44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sz="3200" dirty="0"/>
              <a:t>5</a:t>
            </a:r>
          </a:p>
        </p:txBody>
      </p:sp>
      <p:sp>
        <p:nvSpPr>
          <p:cNvPr id="29" name="Google Shape;238;p28">
            <a:extLst>
              <a:ext uri="{FF2B5EF4-FFF2-40B4-BE49-F238E27FC236}">
                <a16:creationId xmlns:a16="http://schemas.microsoft.com/office/drawing/2014/main" id="{FB15213C-878C-49C3-BE99-B102F286EADC}"/>
              </a:ext>
            </a:extLst>
          </p:cNvPr>
          <p:cNvSpPr/>
          <p:nvPr/>
        </p:nvSpPr>
        <p:spPr>
          <a:xfrm>
            <a:off x="4844811" y="3037837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48;p28">
            <a:extLst>
              <a:ext uri="{FF2B5EF4-FFF2-40B4-BE49-F238E27FC236}">
                <a16:creationId xmlns:a16="http://schemas.microsoft.com/office/drawing/2014/main" id="{A84AC404-4999-4AD5-B571-1E0760BE69C0}"/>
              </a:ext>
            </a:extLst>
          </p:cNvPr>
          <p:cNvSpPr txBox="1">
            <a:spLocks/>
          </p:cNvSpPr>
          <p:nvPr/>
        </p:nvSpPr>
        <p:spPr>
          <a:xfrm>
            <a:off x="4872193" y="3136645"/>
            <a:ext cx="550071" cy="44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sz="3200" dirty="0"/>
              <a:t>6</a:t>
            </a:r>
          </a:p>
        </p:txBody>
      </p:sp>
      <p:sp>
        <p:nvSpPr>
          <p:cNvPr id="31" name="Google Shape;238;p28">
            <a:extLst>
              <a:ext uri="{FF2B5EF4-FFF2-40B4-BE49-F238E27FC236}">
                <a16:creationId xmlns:a16="http://schemas.microsoft.com/office/drawing/2014/main" id="{39CE94C0-858B-417C-80D0-C5C9F183886A}"/>
              </a:ext>
            </a:extLst>
          </p:cNvPr>
          <p:cNvSpPr/>
          <p:nvPr/>
        </p:nvSpPr>
        <p:spPr>
          <a:xfrm>
            <a:off x="4844811" y="4038979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8;p28">
            <a:extLst>
              <a:ext uri="{FF2B5EF4-FFF2-40B4-BE49-F238E27FC236}">
                <a16:creationId xmlns:a16="http://schemas.microsoft.com/office/drawing/2014/main" id="{C8A85185-D3B9-4786-858D-786643CD4B93}"/>
              </a:ext>
            </a:extLst>
          </p:cNvPr>
          <p:cNvSpPr txBox="1">
            <a:spLocks/>
          </p:cNvSpPr>
          <p:nvPr/>
        </p:nvSpPr>
        <p:spPr>
          <a:xfrm>
            <a:off x="4872193" y="4137787"/>
            <a:ext cx="550071" cy="44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sz="3200" dirty="0"/>
              <a:t>7</a:t>
            </a:r>
          </a:p>
        </p:txBody>
      </p:sp>
      <p:sp>
        <p:nvSpPr>
          <p:cNvPr id="33" name="Google Shape;249;p28">
            <a:extLst>
              <a:ext uri="{FF2B5EF4-FFF2-40B4-BE49-F238E27FC236}">
                <a16:creationId xmlns:a16="http://schemas.microsoft.com/office/drawing/2014/main" id="{03EF13EF-DCDF-4854-B38E-095E543B9C69}"/>
              </a:ext>
            </a:extLst>
          </p:cNvPr>
          <p:cNvSpPr txBox="1">
            <a:spLocks/>
          </p:cNvSpPr>
          <p:nvPr/>
        </p:nvSpPr>
        <p:spPr>
          <a:xfrm>
            <a:off x="5539174" y="2148189"/>
            <a:ext cx="28031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pt-PT" dirty="0"/>
              <a:t>Impactos</a:t>
            </a:r>
          </a:p>
        </p:txBody>
      </p:sp>
      <p:sp>
        <p:nvSpPr>
          <p:cNvPr id="34" name="Google Shape;249;p28">
            <a:extLst>
              <a:ext uri="{FF2B5EF4-FFF2-40B4-BE49-F238E27FC236}">
                <a16:creationId xmlns:a16="http://schemas.microsoft.com/office/drawing/2014/main" id="{6ABABCF4-A3D5-4699-B266-7F1164C1F345}"/>
              </a:ext>
            </a:extLst>
          </p:cNvPr>
          <p:cNvSpPr txBox="1">
            <a:spLocks/>
          </p:cNvSpPr>
          <p:nvPr/>
        </p:nvSpPr>
        <p:spPr>
          <a:xfrm>
            <a:off x="5539174" y="3110143"/>
            <a:ext cx="28031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pt-PT" dirty="0"/>
              <a:t>Casos Práticos e Aplicações</a:t>
            </a:r>
          </a:p>
        </p:txBody>
      </p:sp>
      <p:sp>
        <p:nvSpPr>
          <p:cNvPr id="35" name="Google Shape;249;p28">
            <a:extLst>
              <a:ext uri="{FF2B5EF4-FFF2-40B4-BE49-F238E27FC236}">
                <a16:creationId xmlns:a16="http://schemas.microsoft.com/office/drawing/2014/main" id="{EE8C9076-5EDA-40EA-B649-635EE9979011}"/>
              </a:ext>
            </a:extLst>
          </p:cNvPr>
          <p:cNvSpPr txBox="1">
            <a:spLocks/>
          </p:cNvSpPr>
          <p:nvPr/>
        </p:nvSpPr>
        <p:spPr>
          <a:xfrm>
            <a:off x="5539174" y="4137787"/>
            <a:ext cx="28031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pt-PT" dirty="0"/>
              <a:t>Conclusão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069023-D679-4E4B-A34A-E8613A2879B1}"/>
              </a:ext>
            </a:extLst>
          </p:cNvPr>
          <p:cNvSpPr txBox="1"/>
          <p:nvPr/>
        </p:nvSpPr>
        <p:spPr>
          <a:xfrm>
            <a:off x="833569" y="1477495"/>
            <a:ext cx="716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2F2DD0-3BC4-4001-B089-F53F10CE0DA1}"/>
              </a:ext>
            </a:extLst>
          </p:cNvPr>
          <p:cNvSpPr txBox="1"/>
          <p:nvPr/>
        </p:nvSpPr>
        <p:spPr>
          <a:xfrm>
            <a:off x="790116" y="1477495"/>
            <a:ext cx="7563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00000"/>
            </a:pPr>
            <a:endParaRPr lang="pt-PT" dirty="0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 dirty="0"/>
              <a:t>As empresas investem cada vez mais na sua modernização e adaptação à </a:t>
            </a:r>
            <a:r>
              <a:rPr lang="pt-PT" b="1" dirty="0"/>
              <a:t>era digital</a:t>
            </a:r>
            <a:r>
              <a:rPr lang="pt-PT" dirty="0"/>
              <a:t>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 dirty="0"/>
          </a:p>
          <a:p>
            <a:pPr>
              <a:buClr>
                <a:schemeClr val="accent2"/>
              </a:buClr>
              <a:buSzPct val="100000"/>
            </a:pPr>
            <a:endParaRPr lang="pt-PT" dirty="0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 dirty="0"/>
              <a:t>Os processos de produção </a:t>
            </a:r>
            <a:r>
              <a:rPr lang="pt-PT" b="1" dirty="0"/>
              <a:t>evoluem</a:t>
            </a:r>
            <a:r>
              <a:rPr lang="pt-PT" dirty="0"/>
              <a:t> de maneira a acompanhar as crescentes necessidades das pessoas.</a:t>
            </a:r>
          </a:p>
        </p:txBody>
      </p:sp>
      <p:pic>
        <p:nvPicPr>
          <p:cNvPr id="3084" name="Picture 12" descr="Magnifying Glass Question Mark Icon Silhouette - Arte vetorial de stock e  mais imagens de Ícone - iStock">
            <a:extLst>
              <a:ext uri="{FF2B5EF4-FFF2-40B4-BE49-F238E27FC236}">
                <a16:creationId xmlns:a16="http://schemas.microsoft.com/office/drawing/2014/main" id="{6ABEEAA3-E21E-4AB0-B65B-A6E5CD92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171" y="3121014"/>
            <a:ext cx="1455799" cy="145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844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45750" y="101842"/>
            <a:ext cx="4058543" cy="390475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489251" y="2270338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489251" y="1395838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Indústria 4.0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489251" y="3405893"/>
            <a:ext cx="3568556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Poppins"/>
                <a:ea typeface="Poppins"/>
                <a:cs typeface="Poppins"/>
                <a:sym typeface="Poppins"/>
              </a:rPr>
              <a:t>Agentes e Sistemas Multiagente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224;p26">
            <a:extLst>
              <a:ext uri="{FF2B5EF4-FFF2-40B4-BE49-F238E27FC236}">
                <a16:creationId xmlns:a16="http://schemas.microsoft.com/office/drawing/2014/main" id="{D967B56D-12C9-4966-A495-159FFEE24F23}"/>
              </a:ext>
            </a:extLst>
          </p:cNvPr>
          <p:cNvSpPr txBox="1">
            <a:spLocks/>
          </p:cNvSpPr>
          <p:nvPr/>
        </p:nvSpPr>
        <p:spPr>
          <a:xfrm>
            <a:off x="6540976" y="4095727"/>
            <a:ext cx="2343802" cy="90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pt-PT" sz="1200" dirty="0"/>
              <a:t> Ana Filipa Pereira  PG46978</a:t>
            </a:r>
          </a:p>
          <a:p>
            <a:pPr marL="0" indent="0" algn="ctr"/>
            <a:r>
              <a:rPr lang="pt-PT" sz="1200" dirty="0"/>
              <a:t>Carolina Santejo   PG47102</a:t>
            </a:r>
          </a:p>
          <a:p>
            <a:pPr marL="0" indent="0" algn="ctr"/>
            <a:r>
              <a:rPr lang="pt-PT" sz="1200" dirty="0"/>
              <a:t> Luís Pinto                 PG47428</a:t>
            </a:r>
          </a:p>
          <a:p>
            <a:pPr marL="0" indent="0" algn="ctr"/>
            <a:r>
              <a:rPr lang="pt-PT" sz="1200" dirty="0"/>
              <a:t> Raquel Costa         PG47600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716B1EE2-0A06-40AB-974C-580DDDEE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119" y="138619"/>
            <a:ext cx="1257375" cy="11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8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04ED0-5C4C-44FB-BBE9-B70B3982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LIXO</a:t>
            </a:r>
          </a:p>
        </p:txBody>
      </p:sp>
      <p:pic>
        <p:nvPicPr>
          <p:cNvPr id="2050" name="Picture 2" descr="Ipl 360L Green American Grip Curbside Garbage Can, with 12&quot; Wheels | Home  Hardware">
            <a:extLst>
              <a:ext uri="{FF2B5EF4-FFF2-40B4-BE49-F238E27FC236}">
                <a16:creationId xmlns:a16="http://schemas.microsoft.com/office/drawing/2014/main" id="{FE76A69B-D12B-403E-B9D7-9B9243BE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89" y="113869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ALL•E (personagem) | Wiki Pixar | Fandom">
            <a:extLst>
              <a:ext uri="{FF2B5EF4-FFF2-40B4-BE49-F238E27FC236}">
                <a16:creationId xmlns:a16="http://schemas.microsoft.com/office/drawing/2014/main" id="{AF31449C-79DA-4677-A755-637CAFBF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" y="1717300"/>
            <a:ext cx="2537860" cy="249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 fascists truly trouble Putin? Depends which ones you mean. -  CSMonitor.com">
            <a:extLst>
              <a:ext uri="{FF2B5EF4-FFF2-40B4-BE49-F238E27FC236}">
                <a16:creationId xmlns:a16="http://schemas.microsoft.com/office/drawing/2014/main" id="{91C44AD7-2795-4F9D-829F-D4E5AA87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92181" y="2120277"/>
            <a:ext cx="1029786" cy="68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ill Smith demite-se da Academia dos Oscars após a agressão a Chris Rock">
            <a:extLst>
              <a:ext uri="{FF2B5EF4-FFF2-40B4-BE49-F238E27FC236}">
                <a16:creationId xmlns:a16="http://schemas.microsoft.com/office/drawing/2014/main" id="{E2512C23-697B-4F21-BE98-7C31672F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223" y="2965927"/>
            <a:ext cx="717702" cy="4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4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4;p30">
            <a:extLst>
              <a:ext uri="{FF2B5EF4-FFF2-40B4-BE49-F238E27FC236}">
                <a16:creationId xmlns:a16="http://schemas.microsoft.com/office/drawing/2014/main" id="{33C47C1A-532D-4035-982C-1744B099D4EE}"/>
              </a:ext>
            </a:extLst>
          </p:cNvPr>
          <p:cNvSpPr/>
          <p:nvPr/>
        </p:nvSpPr>
        <p:spPr>
          <a:xfrm>
            <a:off x="630621" y="4007411"/>
            <a:ext cx="6945835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630622" y="2549395"/>
            <a:ext cx="3790124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518456" y="2445783"/>
            <a:ext cx="4402477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pic>
        <p:nvPicPr>
          <p:cNvPr id="811" name="Google Shape;811;p39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3910" r="23910"/>
          <a:stretch/>
        </p:blipFill>
        <p:spPr>
          <a:xfrm>
            <a:off x="4808767" y="656428"/>
            <a:ext cx="3472714" cy="3468685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400819" y="1666144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96442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410;p31">
            <a:extLst>
              <a:ext uri="{FF2B5EF4-FFF2-40B4-BE49-F238E27FC236}">
                <a16:creationId xmlns:a16="http://schemas.microsoft.com/office/drawing/2014/main" id="{5140E6A8-CD3F-4FD7-B4A8-48601AD13B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Revolução Industrial</a:t>
            </a:r>
            <a:endParaRPr dirty="0"/>
          </a:p>
        </p:txBody>
      </p:sp>
      <p:grpSp>
        <p:nvGrpSpPr>
          <p:cNvPr id="103" name="Google Shape;1934;p33">
            <a:extLst>
              <a:ext uri="{FF2B5EF4-FFF2-40B4-BE49-F238E27FC236}">
                <a16:creationId xmlns:a16="http://schemas.microsoft.com/office/drawing/2014/main" id="{314C8453-D546-4F6F-998E-9C9F6CDD29BB}"/>
              </a:ext>
            </a:extLst>
          </p:cNvPr>
          <p:cNvGrpSpPr/>
          <p:nvPr/>
        </p:nvGrpSpPr>
        <p:grpSpPr>
          <a:xfrm>
            <a:off x="457174" y="1210548"/>
            <a:ext cx="1649901" cy="1747544"/>
            <a:chOff x="457174" y="1210548"/>
            <a:chExt cx="1649901" cy="1747544"/>
          </a:xfrm>
        </p:grpSpPr>
        <p:sp>
          <p:nvSpPr>
            <p:cNvPr id="104" name="Google Shape;1935;p33">
              <a:extLst>
                <a:ext uri="{FF2B5EF4-FFF2-40B4-BE49-F238E27FC236}">
                  <a16:creationId xmlns:a16="http://schemas.microsoft.com/office/drawing/2014/main" id="{30D8EA07-63ED-4711-A715-62CAB6924E85}"/>
                </a:ext>
              </a:extLst>
            </p:cNvPr>
            <p:cNvSpPr txBox="1"/>
            <p:nvPr/>
          </p:nvSpPr>
          <p:spPr>
            <a:xfrm>
              <a:off x="457174" y="1632245"/>
              <a:ext cx="16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Indústria 1.0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" name="Google Shape;1936;p33">
              <a:extLst>
                <a:ext uri="{FF2B5EF4-FFF2-40B4-BE49-F238E27FC236}">
                  <a16:creationId xmlns:a16="http://schemas.microsoft.com/office/drawing/2014/main" id="{D9C1C1C0-7D90-4B8C-9E95-B1CC820A6B21}"/>
                </a:ext>
              </a:extLst>
            </p:cNvPr>
            <p:cNvSpPr txBox="1"/>
            <p:nvPr/>
          </p:nvSpPr>
          <p:spPr>
            <a:xfrm>
              <a:off x="477775" y="2222192"/>
              <a:ext cx="1629300" cy="7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Transição da agricultura para a indústria.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937;p33">
              <a:extLst>
                <a:ext uri="{FF2B5EF4-FFF2-40B4-BE49-F238E27FC236}">
                  <a16:creationId xmlns:a16="http://schemas.microsoft.com/office/drawing/2014/main" id="{1F597C09-CA19-4C9B-A33B-DB4237296D5F}"/>
                </a:ext>
              </a:extLst>
            </p:cNvPr>
            <p:cNvSpPr txBox="1"/>
            <p:nvPr/>
          </p:nvSpPr>
          <p:spPr>
            <a:xfrm>
              <a:off x="844600" y="1210548"/>
              <a:ext cx="854400" cy="371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1784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7" name="Google Shape;1938;p33">
            <a:extLst>
              <a:ext uri="{FF2B5EF4-FFF2-40B4-BE49-F238E27FC236}">
                <a16:creationId xmlns:a16="http://schemas.microsoft.com/office/drawing/2014/main" id="{4A54F335-3F9B-47A7-93F0-B4052D4A4DCA}"/>
              </a:ext>
            </a:extLst>
          </p:cNvPr>
          <p:cNvGrpSpPr/>
          <p:nvPr/>
        </p:nvGrpSpPr>
        <p:grpSpPr>
          <a:xfrm>
            <a:off x="2594944" y="1210548"/>
            <a:ext cx="1887973" cy="1827147"/>
            <a:chOff x="2594945" y="1210548"/>
            <a:chExt cx="1887973" cy="1827147"/>
          </a:xfrm>
        </p:grpSpPr>
        <p:sp>
          <p:nvSpPr>
            <p:cNvPr id="108" name="Google Shape;1939;p33">
              <a:extLst>
                <a:ext uri="{FF2B5EF4-FFF2-40B4-BE49-F238E27FC236}">
                  <a16:creationId xmlns:a16="http://schemas.microsoft.com/office/drawing/2014/main" id="{777065ED-0CDA-4EF3-A123-7D96D5B44330}"/>
                </a:ext>
              </a:extLst>
            </p:cNvPr>
            <p:cNvSpPr txBox="1"/>
            <p:nvPr/>
          </p:nvSpPr>
          <p:spPr>
            <a:xfrm>
              <a:off x="2657296" y="1634442"/>
              <a:ext cx="16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Indústria 2.0</a:t>
              </a:r>
            </a:p>
          </p:txBody>
        </p:sp>
        <p:sp>
          <p:nvSpPr>
            <p:cNvPr id="109" name="Google Shape;1940;p33">
              <a:extLst>
                <a:ext uri="{FF2B5EF4-FFF2-40B4-BE49-F238E27FC236}">
                  <a16:creationId xmlns:a16="http://schemas.microsoft.com/office/drawing/2014/main" id="{2EC5AC61-21AA-4A12-BB06-EC9180EF36CB}"/>
                </a:ext>
              </a:extLst>
            </p:cNvPr>
            <p:cNvSpPr txBox="1"/>
            <p:nvPr/>
          </p:nvSpPr>
          <p:spPr>
            <a:xfrm>
              <a:off x="2594945" y="2238984"/>
              <a:ext cx="1887973" cy="79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Descoberta da eletricidade e introdução das máquinas elétricas e a gás</a:t>
              </a:r>
              <a:r>
                <a:rPr lang="pt-P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</a:p>
          </p:txBody>
        </p:sp>
        <p:sp>
          <p:nvSpPr>
            <p:cNvPr id="110" name="Google Shape;1941;p33">
              <a:extLst>
                <a:ext uri="{FF2B5EF4-FFF2-40B4-BE49-F238E27FC236}">
                  <a16:creationId xmlns:a16="http://schemas.microsoft.com/office/drawing/2014/main" id="{EE2780F8-70C6-4656-87A3-DF8732BA998B}"/>
                </a:ext>
              </a:extLst>
            </p:cNvPr>
            <p:cNvSpPr txBox="1"/>
            <p:nvPr/>
          </p:nvSpPr>
          <p:spPr>
            <a:xfrm>
              <a:off x="3044746" y="1210548"/>
              <a:ext cx="854400" cy="37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1870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1" name="Google Shape;1942;p33">
            <a:extLst>
              <a:ext uri="{FF2B5EF4-FFF2-40B4-BE49-F238E27FC236}">
                <a16:creationId xmlns:a16="http://schemas.microsoft.com/office/drawing/2014/main" id="{2E37AFD8-E0F5-4C1A-8EE6-77563DADE3F4}"/>
              </a:ext>
            </a:extLst>
          </p:cNvPr>
          <p:cNvGrpSpPr/>
          <p:nvPr/>
        </p:nvGrpSpPr>
        <p:grpSpPr>
          <a:xfrm>
            <a:off x="4775750" y="1210548"/>
            <a:ext cx="1792600" cy="1753711"/>
            <a:chOff x="4775750" y="1210548"/>
            <a:chExt cx="1792600" cy="1753711"/>
          </a:xfrm>
        </p:grpSpPr>
        <p:sp>
          <p:nvSpPr>
            <p:cNvPr id="112" name="Google Shape;1943;p33">
              <a:extLst>
                <a:ext uri="{FF2B5EF4-FFF2-40B4-BE49-F238E27FC236}">
                  <a16:creationId xmlns:a16="http://schemas.microsoft.com/office/drawing/2014/main" id="{E1CEA959-8ED7-46BF-B365-8666F9C81D01}"/>
                </a:ext>
              </a:extLst>
            </p:cNvPr>
            <p:cNvSpPr txBox="1"/>
            <p:nvPr/>
          </p:nvSpPr>
          <p:spPr>
            <a:xfrm>
              <a:off x="4842836" y="1632245"/>
              <a:ext cx="16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Indústria 3.0</a:t>
              </a:r>
            </a:p>
          </p:txBody>
        </p:sp>
        <p:sp>
          <p:nvSpPr>
            <p:cNvPr id="113" name="Google Shape;1944;p33">
              <a:extLst>
                <a:ext uri="{FF2B5EF4-FFF2-40B4-BE49-F238E27FC236}">
                  <a16:creationId xmlns:a16="http://schemas.microsoft.com/office/drawing/2014/main" id="{6CC6B10E-FC66-40BF-A84F-1A61E462EB95}"/>
                </a:ext>
              </a:extLst>
            </p:cNvPr>
            <p:cNvSpPr txBox="1"/>
            <p:nvPr/>
          </p:nvSpPr>
          <p:spPr>
            <a:xfrm>
              <a:off x="4775750" y="2228359"/>
              <a:ext cx="1792600" cy="7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Introdução de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dispositivos eletrónicos e das tecnologias da informação</a:t>
              </a:r>
            </a:p>
          </p:txBody>
        </p:sp>
        <p:sp>
          <p:nvSpPr>
            <p:cNvPr id="114" name="Google Shape;1945;p33">
              <a:extLst>
                <a:ext uri="{FF2B5EF4-FFF2-40B4-BE49-F238E27FC236}">
                  <a16:creationId xmlns:a16="http://schemas.microsoft.com/office/drawing/2014/main" id="{CB3D3C21-3AA1-4B3C-8AE3-C5027BD5B026}"/>
                </a:ext>
              </a:extLst>
            </p:cNvPr>
            <p:cNvSpPr txBox="1"/>
            <p:nvPr/>
          </p:nvSpPr>
          <p:spPr>
            <a:xfrm>
              <a:off x="5244854" y="1210548"/>
              <a:ext cx="854400" cy="3714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1969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5" name="Google Shape;1946;p33">
            <a:extLst>
              <a:ext uri="{FF2B5EF4-FFF2-40B4-BE49-F238E27FC236}">
                <a16:creationId xmlns:a16="http://schemas.microsoft.com/office/drawing/2014/main" id="{B1E633E3-41E1-4380-A0AA-652DE0D3AEE5}"/>
              </a:ext>
            </a:extLst>
          </p:cNvPr>
          <p:cNvGrpSpPr/>
          <p:nvPr/>
        </p:nvGrpSpPr>
        <p:grpSpPr>
          <a:xfrm>
            <a:off x="6967760" y="1210548"/>
            <a:ext cx="1887973" cy="1844637"/>
            <a:chOff x="6967760" y="1210548"/>
            <a:chExt cx="1887973" cy="1844637"/>
          </a:xfrm>
        </p:grpSpPr>
        <p:sp>
          <p:nvSpPr>
            <p:cNvPr id="116" name="Google Shape;1947;p33">
              <a:extLst>
                <a:ext uri="{FF2B5EF4-FFF2-40B4-BE49-F238E27FC236}">
                  <a16:creationId xmlns:a16="http://schemas.microsoft.com/office/drawing/2014/main" id="{18C30932-86AF-42C2-9AA9-48B6A4AD30B7}"/>
                </a:ext>
              </a:extLst>
            </p:cNvPr>
            <p:cNvSpPr txBox="1"/>
            <p:nvPr/>
          </p:nvSpPr>
          <p:spPr>
            <a:xfrm>
              <a:off x="7097097" y="1632245"/>
              <a:ext cx="16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Indústria 4.0</a:t>
              </a:r>
            </a:p>
          </p:txBody>
        </p:sp>
        <p:sp>
          <p:nvSpPr>
            <p:cNvPr id="117" name="Google Shape;1948;p33">
              <a:extLst>
                <a:ext uri="{FF2B5EF4-FFF2-40B4-BE49-F238E27FC236}">
                  <a16:creationId xmlns:a16="http://schemas.microsoft.com/office/drawing/2014/main" id="{C58A9873-6FFA-4FF0-9D8E-C004F92F617B}"/>
                </a:ext>
              </a:extLst>
            </p:cNvPr>
            <p:cNvSpPr txBox="1"/>
            <p:nvPr/>
          </p:nvSpPr>
          <p:spPr>
            <a:xfrm>
              <a:off x="6967760" y="2319285"/>
              <a:ext cx="1887973" cy="7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Evolução das áreas de </a:t>
              </a:r>
              <a:r>
                <a:rPr lang="pt-PT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sensorização</a:t>
              </a: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e ambientes inteligentes. Introdução das energias renováveis.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949;p33">
              <a:extLst>
                <a:ext uri="{FF2B5EF4-FFF2-40B4-BE49-F238E27FC236}">
                  <a16:creationId xmlns:a16="http://schemas.microsoft.com/office/drawing/2014/main" id="{274EE229-E0BC-44AA-BD4B-6B57E0E9FE67}"/>
                </a:ext>
              </a:extLst>
            </p:cNvPr>
            <p:cNvSpPr txBox="1"/>
            <p:nvPr/>
          </p:nvSpPr>
          <p:spPr>
            <a:xfrm>
              <a:off x="7445000" y="1210548"/>
              <a:ext cx="854400" cy="37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Today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9" name="Google Shape;1950;p33">
            <a:extLst>
              <a:ext uri="{FF2B5EF4-FFF2-40B4-BE49-F238E27FC236}">
                <a16:creationId xmlns:a16="http://schemas.microsoft.com/office/drawing/2014/main" id="{C415C88D-5A2A-4B8C-88DF-099E4316425B}"/>
              </a:ext>
            </a:extLst>
          </p:cNvPr>
          <p:cNvSpPr/>
          <p:nvPr/>
        </p:nvSpPr>
        <p:spPr>
          <a:xfrm>
            <a:off x="924475" y="3800650"/>
            <a:ext cx="735900" cy="73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951;p33">
            <a:extLst>
              <a:ext uri="{FF2B5EF4-FFF2-40B4-BE49-F238E27FC236}">
                <a16:creationId xmlns:a16="http://schemas.microsoft.com/office/drawing/2014/main" id="{E7E7B9F5-F0F8-4E2F-895E-49A731D1084B}"/>
              </a:ext>
            </a:extLst>
          </p:cNvPr>
          <p:cNvSpPr/>
          <p:nvPr/>
        </p:nvSpPr>
        <p:spPr>
          <a:xfrm>
            <a:off x="3102606" y="3800650"/>
            <a:ext cx="735900" cy="73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952;p33">
            <a:extLst>
              <a:ext uri="{FF2B5EF4-FFF2-40B4-BE49-F238E27FC236}">
                <a16:creationId xmlns:a16="http://schemas.microsoft.com/office/drawing/2014/main" id="{31CD235B-0764-4E29-B934-5B6B10480268}"/>
              </a:ext>
            </a:extLst>
          </p:cNvPr>
          <p:cNvSpPr/>
          <p:nvPr/>
        </p:nvSpPr>
        <p:spPr>
          <a:xfrm>
            <a:off x="5304100" y="3800650"/>
            <a:ext cx="735900" cy="735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953;p33">
            <a:extLst>
              <a:ext uri="{FF2B5EF4-FFF2-40B4-BE49-F238E27FC236}">
                <a16:creationId xmlns:a16="http://schemas.microsoft.com/office/drawing/2014/main" id="{8FFD151C-9F85-48BB-8535-C95906BAA47A}"/>
              </a:ext>
            </a:extLst>
          </p:cNvPr>
          <p:cNvSpPr/>
          <p:nvPr/>
        </p:nvSpPr>
        <p:spPr>
          <a:xfrm>
            <a:off x="7504225" y="3800650"/>
            <a:ext cx="735900" cy="73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954;p33">
            <a:extLst>
              <a:ext uri="{FF2B5EF4-FFF2-40B4-BE49-F238E27FC236}">
                <a16:creationId xmlns:a16="http://schemas.microsoft.com/office/drawing/2014/main" id="{EE0B72EA-E162-4A97-8DD9-B88B4B706E22}"/>
              </a:ext>
            </a:extLst>
          </p:cNvPr>
          <p:cNvSpPr/>
          <p:nvPr/>
        </p:nvSpPr>
        <p:spPr>
          <a:xfrm>
            <a:off x="457200" y="4089900"/>
            <a:ext cx="157500" cy="15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955;p33">
            <a:extLst>
              <a:ext uri="{FF2B5EF4-FFF2-40B4-BE49-F238E27FC236}">
                <a16:creationId xmlns:a16="http://schemas.microsoft.com/office/drawing/2014/main" id="{9DB4D83C-CC52-44AA-A2B0-362B7FF4B7EF}"/>
              </a:ext>
            </a:extLst>
          </p:cNvPr>
          <p:cNvSpPr/>
          <p:nvPr/>
        </p:nvSpPr>
        <p:spPr>
          <a:xfrm>
            <a:off x="8529300" y="4089900"/>
            <a:ext cx="157500" cy="15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956;p33">
            <a:extLst>
              <a:ext uri="{FF2B5EF4-FFF2-40B4-BE49-F238E27FC236}">
                <a16:creationId xmlns:a16="http://schemas.microsoft.com/office/drawing/2014/main" id="{FAB367D6-D2FB-4D67-B880-726F4210559A}"/>
              </a:ext>
            </a:extLst>
          </p:cNvPr>
          <p:cNvCxnSpPr>
            <a:stCxn id="123" idx="6"/>
            <a:endCxn id="119" idx="2"/>
          </p:cNvCxnSpPr>
          <p:nvPr/>
        </p:nvCxnSpPr>
        <p:spPr>
          <a:xfrm flipV="1">
            <a:off x="614700" y="4168600"/>
            <a:ext cx="309775" cy="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957;p33">
            <a:extLst>
              <a:ext uri="{FF2B5EF4-FFF2-40B4-BE49-F238E27FC236}">
                <a16:creationId xmlns:a16="http://schemas.microsoft.com/office/drawing/2014/main" id="{CBAA77DD-0CA9-4120-911F-0C87E282B997}"/>
              </a:ext>
            </a:extLst>
          </p:cNvPr>
          <p:cNvCxnSpPr>
            <a:stCxn id="119" idx="6"/>
            <a:endCxn id="120" idx="2"/>
          </p:cNvCxnSpPr>
          <p:nvPr/>
        </p:nvCxnSpPr>
        <p:spPr>
          <a:xfrm>
            <a:off x="1660375" y="4168600"/>
            <a:ext cx="144223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958;p33">
            <a:extLst>
              <a:ext uri="{FF2B5EF4-FFF2-40B4-BE49-F238E27FC236}">
                <a16:creationId xmlns:a16="http://schemas.microsoft.com/office/drawing/2014/main" id="{60F6A52E-B212-4612-957D-0F53015C5F1C}"/>
              </a:ext>
            </a:extLst>
          </p:cNvPr>
          <p:cNvCxnSpPr>
            <a:stCxn id="120" idx="6"/>
            <a:endCxn id="121" idx="2"/>
          </p:cNvCxnSpPr>
          <p:nvPr/>
        </p:nvCxnSpPr>
        <p:spPr>
          <a:xfrm>
            <a:off x="3838506" y="4168600"/>
            <a:ext cx="146559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959;p33">
            <a:extLst>
              <a:ext uri="{FF2B5EF4-FFF2-40B4-BE49-F238E27FC236}">
                <a16:creationId xmlns:a16="http://schemas.microsoft.com/office/drawing/2014/main" id="{8BABEA76-4F21-475A-8665-81CF1B4EF880}"/>
              </a:ext>
            </a:extLst>
          </p:cNvPr>
          <p:cNvCxnSpPr>
            <a:stCxn id="121" idx="6"/>
            <a:endCxn id="122" idx="2"/>
          </p:cNvCxnSpPr>
          <p:nvPr/>
        </p:nvCxnSpPr>
        <p:spPr>
          <a:xfrm>
            <a:off x="6040000" y="4168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960;p33">
            <a:extLst>
              <a:ext uri="{FF2B5EF4-FFF2-40B4-BE49-F238E27FC236}">
                <a16:creationId xmlns:a16="http://schemas.microsoft.com/office/drawing/2014/main" id="{9FD85EF9-3774-4B68-92E2-3354D094FFA7}"/>
              </a:ext>
            </a:extLst>
          </p:cNvPr>
          <p:cNvCxnSpPr>
            <a:stCxn id="122" idx="6"/>
            <a:endCxn id="124" idx="2"/>
          </p:cNvCxnSpPr>
          <p:nvPr/>
        </p:nvCxnSpPr>
        <p:spPr>
          <a:xfrm>
            <a:off x="8240125" y="4168600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961;p33">
            <a:extLst>
              <a:ext uri="{FF2B5EF4-FFF2-40B4-BE49-F238E27FC236}">
                <a16:creationId xmlns:a16="http://schemas.microsoft.com/office/drawing/2014/main" id="{D9EF0BB8-5CDA-4C46-9E17-E0D9DF7DBCBE}"/>
              </a:ext>
            </a:extLst>
          </p:cNvPr>
          <p:cNvCxnSpPr>
            <a:cxnSpLocks/>
            <a:endCxn id="119" idx="0"/>
          </p:cNvCxnSpPr>
          <p:nvPr/>
        </p:nvCxnSpPr>
        <p:spPr>
          <a:xfrm>
            <a:off x="1292425" y="3205053"/>
            <a:ext cx="0" cy="5955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1" name="Google Shape;1962;p33">
            <a:extLst>
              <a:ext uri="{FF2B5EF4-FFF2-40B4-BE49-F238E27FC236}">
                <a16:creationId xmlns:a16="http://schemas.microsoft.com/office/drawing/2014/main" id="{A9169E9C-2272-478D-B58B-132C911F4BE9}"/>
              </a:ext>
            </a:extLst>
          </p:cNvPr>
          <p:cNvCxnSpPr>
            <a:cxnSpLocks/>
            <a:endCxn id="120" idx="0"/>
          </p:cNvCxnSpPr>
          <p:nvPr/>
        </p:nvCxnSpPr>
        <p:spPr>
          <a:xfrm>
            <a:off x="3470556" y="3222049"/>
            <a:ext cx="0" cy="5786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2" name="Google Shape;1963;p33">
            <a:extLst>
              <a:ext uri="{FF2B5EF4-FFF2-40B4-BE49-F238E27FC236}">
                <a16:creationId xmlns:a16="http://schemas.microsoft.com/office/drawing/2014/main" id="{F436A776-C84F-42DB-87CE-742B03A67433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5672050" y="3205053"/>
            <a:ext cx="0" cy="5955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3" name="Google Shape;1964;p33">
            <a:extLst>
              <a:ext uri="{FF2B5EF4-FFF2-40B4-BE49-F238E27FC236}">
                <a16:creationId xmlns:a16="http://schemas.microsoft.com/office/drawing/2014/main" id="{4329829F-A2E3-46D7-AC66-73AAA2B01A2E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7872175" y="3190525"/>
            <a:ext cx="0" cy="610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34" name="Google Shape;1965;p33">
            <a:extLst>
              <a:ext uri="{FF2B5EF4-FFF2-40B4-BE49-F238E27FC236}">
                <a16:creationId xmlns:a16="http://schemas.microsoft.com/office/drawing/2014/main" id="{85DC02AF-96E9-4AB7-998E-A6B90F74DB6D}"/>
              </a:ext>
            </a:extLst>
          </p:cNvPr>
          <p:cNvGrpSpPr/>
          <p:nvPr/>
        </p:nvGrpSpPr>
        <p:grpSpPr>
          <a:xfrm>
            <a:off x="3289539" y="3984935"/>
            <a:ext cx="364834" cy="367330"/>
            <a:chOff x="5582576" y="2866997"/>
            <a:chExt cx="364834" cy="367330"/>
          </a:xfrm>
        </p:grpSpPr>
        <p:sp>
          <p:nvSpPr>
            <p:cNvPr id="135" name="Google Shape;1966;p33">
              <a:extLst>
                <a:ext uri="{FF2B5EF4-FFF2-40B4-BE49-F238E27FC236}">
                  <a16:creationId xmlns:a16="http://schemas.microsoft.com/office/drawing/2014/main" id="{891BE5B1-A16B-4110-959B-A2C23EF491A1}"/>
                </a:ext>
              </a:extLst>
            </p:cNvPr>
            <p:cNvSpPr/>
            <p:nvPr/>
          </p:nvSpPr>
          <p:spPr>
            <a:xfrm>
              <a:off x="5814333" y="2866997"/>
              <a:ext cx="92388" cy="36210"/>
            </a:xfrm>
            <a:custGeom>
              <a:avLst/>
              <a:gdLst/>
              <a:ahLst/>
              <a:cxnLst/>
              <a:rect l="l" t="t" r="r" b="b"/>
              <a:pathLst>
                <a:path w="2702" h="1059" extrusionOk="0">
                  <a:moveTo>
                    <a:pt x="419" y="0"/>
                  </a:moveTo>
                  <a:cubicBezTo>
                    <a:pt x="1" y="0"/>
                    <a:pt x="1" y="648"/>
                    <a:pt x="419" y="648"/>
                  </a:cubicBezTo>
                  <a:cubicBezTo>
                    <a:pt x="433" y="648"/>
                    <a:pt x="448" y="647"/>
                    <a:pt x="462" y="645"/>
                  </a:cubicBezTo>
                  <a:lnTo>
                    <a:pt x="1653" y="645"/>
                  </a:lnTo>
                  <a:cubicBezTo>
                    <a:pt x="1820" y="645"/>
                    <a:pt x="1963" y="741"/>
                    <a:pt x="2034" y="884"/>
                  </a:cubicBezTo>
                  <a:cubicBezTo>
                    <a:pt x="2101" y="1000"/>
                    <a:pt x="2203" y="1059"/>
                    <a:pt x="2315" y="1059"/>
                  </a:cubicBezTo>
                  <a:cubicBezTo>
                    <a:pt x="2363" y="1059"/>
                    <a:pt x="2413" y="1048"/>
                    <a:pt x="2463" y="1026"/>
                  </a:cubicBezTo>
                  <a:cubicBezTo>
                    <a:pt x="2630" y="955"/>
                    <a:pt x="2701" y="765"/>
                    <a:pt x="2606" y="598"/>
                  </a:cubicBezTo>
                  <a:cubicBezTo>
                    <a:pt x="2415" y="241"/>
                    <a:pt x="2058" y="2"/>
                    <a:pt x="1653" y="2"/>
                  </a:cubicBezTo>
                  <a:lnTo>
                    <a:pt x="462" y="2"/>
                  </a:lnTo>
                  <a:cubicBezTo>
                    <a:pt x="448" y="1"/>
                    <a:pt x="433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67;p33">
              <a:extLst>
                <a:ext uri="{FF2B5EF4-FFF2-40B4-BE49-F238E27FC236}">
                  <a16:creationId xmlns:a16="http://schemas.microsoft.com/office/drawing/2014/main" id="{4B10C9C5-9ED2-417B-8F72-9E36B194D05F}"/>
                </a:ext>
              </a:extLst>
            </p:cNvPr>
            <p:cNvSpPr/>
            <p:nvPr/>
          </p:nvSpPr>
          <p:spPr>
            <a:xfrm>
              <a:off x="5709601" y="2867066"/>
              <a:ext cx="90986" cy="36312"/>
            </a:xfrm>
            <a:custGeom>
              <a:avLst/>
              <a:gdLst/>
              <a:ahLst/>
              <a:cxnLst/>
              <a:rect l="l" t="t" r="r" b="b"/>
              <a:pathLst>
                <a:path w="2661" h="1062" extrusionOk="0">
                  <a:moveTo>
                    <a:pt x="382" y="0"/>
                  </a:moveTo>
                  <a:cubicBezTo>
                    <a:pt x="1" y="48"/>
                    <a:pt x="1" y="596"/>
                    <a:pt x="382" y="643"/>
                  </a:cubicBezTo>
                  <a:lnTo>
                    <a:pt x="1573" y="643"/>
                  </a:lnTo>
                  <a:cubicBezTo>
                    <a:pt x="1739" y="643"/>
                    <a:pt x="1906" y="739"/>
                    <a:pt x="1978" y="882"/>
                  </a:cubicBezTo>
                  <a:cubicBezTo>
                    <a:pt x="2041" y="1009"/>
                    <a:pt x="2144" y="1062"/>
                    <a:pt x="2247" y="1062"/>
                  </a:cubicBezTo>
                  <a:cubicBezTo>
                    <a:pt x="2454" y="1062"/>
                    <a:pt x="2660" y="850"/>
                    <a:pt x="2549" y="596"/>
                  </a:cubicBezTo>
                  <a:cubicBezTo>
                    <a:pt x="2359" y="239"/>
                    <a:pt x="1978" y="0"/>
                    <a:pt x="1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68;p33">
              <a:extLst>
                <a:ext uri="{FF2B5EF4-FFF2-40B4-BE49-F238E27FC236}">
                  <a16:creationId xmlns:a16="http://schemas.microsoft.com/office/drawing/2014/main" id="{4B2105BB-4FF5-4900-9EE1-3FE42F5A9B88}"/>
                </a:ext>
              </a:extLst>
            </p:cNvPr>
            <p:cNvSpPr/>
            <p:nvPr/>
          </p:nvSpPr>
          <p:spPr>
            <a:xfrm>
              <a:off x="5582576" y="3083675"/>
              <a:ext cx="129521" cy="150652"/>
            </a:xfrm>
            <a:custGeom>
              <a:avLst/>
              <a:gdLst/>
              <a:ahLst/>
              <a:cxnLst/>
              <a:rect l="l" t="t" r="r" b="b"/>
              <a:pathLst>
                <a:path w="3788" h="4406" extrusionOk="0">
                  <a:moveTo>
                    <a:pt x="1263" y="1215"/>
                  </a:moveTo>
                  <a:cubicBezTo>
                    <a:pt x="1430" y="1215"/>
                    <a:pt x="1596" y="1334"/>
                    <a:pt x="1573" y="1572"/>
                  </a:cubicBezTo>
                  <a:lnTo>
                    <a:pt x="1573" y="2191"/>
                  </a:lnTo>
                  <a:cubicBezTo>
                    <a:pt x="1561" y="2382"/>
                    <a:pt x="1412" y="2477"/>
                    <a:pt x="1263" y="2477"/>
                  </a:cubicBezTo>
                  <a:cubicBezTo>
                    <a:pt x="1114" y="2477"/>
                    <a:pt x="965" y="2382"/>
                    <a:pt x="953" y="2191"/>
                  </a:cubicBezTo>
                  <a:lnTo>
                    <a:pt x="953" y="1572"/>
                  </a:lnTo>
                  <a:cubicBezTo>
                    <a:pt x="930" y="1334"/>
                    <a:pt x="1096" y="1215"/>
                    <a:pt x="1263" y="1215"/>
                  </a:cubicBezTo>
                  <a:close/>
                  <a:moveTo>
                    <a:pt x="2525" y="1215"/>
                  </a:moveTo>
                  <a:cubicBezTo>
                    <a:pt x="2692" y="1215"/>
                    <a:pt x="2859" y="1334"/>
                    <a:pt x="2835" y="1572"/>
                  </a:cubicBezTo>
                  <a:lnTo>
                    <a:pt x="2835" y="2191"/>
                  </a:lnTo>
                  <a:cubicBezTo>
                    <a:pt x="2811" y="2382"/>
                    <a:pt x="2662" y="2477"/>
                    <a:pt x="2516" y="2477"/>
                  </a:cubicBezTo>
                  <a:cubicBezTo>
                    <a:pt x="2370" y="2477"/>
                    <a:pt x="2228" y="2382"/>
                    <a:pt x="2216" y="2191"/>
                  </a:cubicBezTo>
                  <a:lnTo>
                    <a:pt x="2216" y="1572"/>
                  </a:lnTo>
                  <a:cubicBezTo>
                    <a:pt x="2192" y="1334"/>
                    <a:pt x="2359" y="1215"/>
                    <a:pt x="2525" y="1215"/>
                  </a:cubicBezTo>
                  <a:close/>
                  <a:moveTo>
                    <a:pt x="334" y="0"/>
                  </a:moveTo>
                  <a:cubicBezTo>
                    <a:pt x="144" y="0"/>
                    <a:pt x="1" y="143"/>
                    <a:pt x="1" y="310"/>
                  </a:cubicBezTo>
                  <a:lnTo>
                    <a:pt x="1" y="4096"/>
                  </a:lnTo>
                  <a:cubicBezTo>
                    <a:pt x="1" y="4263"/>
                    <a:pt x="144" y="4406"/>
                    <a:pt x="334" y="4406"/>
                  </a:cubicBezTo>
                  <a:lnTo>
                    <a:pt x="3787" y="4406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69;p33">
              <a:extLst>
                <a:ext uri="{FF2B5EF4-FFF2-40B4-BE49-F238E27FC236}">
                  <a16:creationId xmlns:a16="http://schemas.microsoft.com/office/drawing/2014/main" id="{1C3ED1D6-E246-4D80-AB51-242BB3042132}"/>
                </a:ext>
              </a:extLst>
            </p:cNvPr>
            <p:cNvSpPr/>
            <p:nvPr/>
          </p:nvSpPr>
          <p:spPr>
            <a:xfrm>
              <a:off x="5830130" y="3169156"/>
              <a:ext cx="21199" cy="65171"/>
            </a:xfrm>
            <a:custGeom>
              <a:avLst/>
              <a:gdLst/>
              <a:ahLst/>
              <a:cxnLst/>
              <a:rect l="l" t="t" r="r" b="b"/>
              <a:pathLst>
                <a:path w="620" h="1906" extrusionOk="0">
                  <a:moveTo>
                    <a:pt x="0" y="1"/>
                  </a:moveTo>
                  <a:lnTo>
                    <a:pt x="0" y="1906"/>
                  </a:lnTo>
                  <a:lnTo>
                    <a:pt x="620" y="1906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70;p33">
              <a:extLst>
                <a:ext uri="{FF2B5EF4-FFF2-40B4-BE49-F238E27FC236}">
                  <a16:creationId xmlns:a16="http://schemas.microsoft.com/office/drawing/2014/main" id="{F3593DAB-43DD-40D2-87F7-5D4A08E24D34}"/>
                </a:ext>
              </a:extLst>
            </p:cNvPr>
            <p:cNvSpPr/>
            <p:nvPr/>
          </p:nvSpPr>
          <p:spPr>
            <a:xfrm>
              <a:off x="5733228" y="3051090"/>
              <a:ext cx="214182" cy="183238"/>
            </a:xfrm>
            <a:custGeom>
              <a:avLst/>
              <a:gdLst/>
              <a:ahLst/>
              <a:cxnLst/>
              <a:rect l="l" t="t" r="r" b="b"/>
              <a:pathLst>
                <a:path w="6264" h="5359" extrusionOk="0">
                  <a:moveTo>
                    <a:pt x="1263" y="923"/>
                  </a:moveTo>
                  <a:cubicBezTo>
                    <a:pt x="1429" y="923"/>
                    <a:pt x="1596" y="1036"/>
                    <a:pt x="1572" y="1263"/>
                  </a:cubicBezTo>
                  <a:lnTo>
                    <a:pt x="1572" y="1906"/>
                  </a:lnTo>
                  <a:cubicBezTo>
                    <a:pt x="1549" y="2084"/>
                    <a:pt x="1400" y="2174"/>
                    <a:pt x="1254" y="2174"/>
                  </a:cubicBezTo>
                  <a:cubicBezTo>
                    <a:pt x="1108" y="2174"/>
                    <a:pt x="965" y="2084"/>
                    <a:pt x="953" y="1906"/>
                  </a:cubicBezTo>
                  <a:lnTo>
                    <a:pt x="953" y="1263"/>
                  </a:lnTo>
                  <a:cubicBezTo>
                    <a:pt x="929" y="1036"/>
                    <a:pt x="1096" y="923"/>
                    <a:pt x="1263" y="923"/>
                  </a:cubicBezTo>
                  <a:close/>
                  <a:moveTo>
                    <a:pt x="2513" y="923"/>
                  </a:moveTo>
                  <a:cubicBezTo>
                    <a:pt x="2686" y="923"/>
                    <a:pt x="2858" y="1036"/>
                    <a:pt x="2834" y="1263"/>
                  </a:cubicBezTo>
                  <a:lnTo>
                    <a:pt x="2834" y="1906"/>
                  </a:lnTo>
                  <a:cubicBezTo>
                    <a:pt x="2811" y="2084"/>
                    <a:pt x="2662" y="2174"/>
                    <a:pt x="2513" y="2174"/>
                  </a:cubicBezTo>
                  <a:cubicBezTo>
                    <a:pt x="2364" y="2174"/>
                    <a:pt x="2215" y="2084"/>
                    <a:pt x="2191" y="1906"/>
                  </a:cubicBezTo>
                  <a:lnTo>
                    <a:pt x="2191" y="1263"/>
                  </a:lnTo>
                  <a:cubicBezTo>
                    <a:pt x="2168" y="1036"/>
                    <a:pt x="2340" y="923"/>
                    <a:pt x="2513" y="923"/>
                  </a:cubicBezTo>
                  <a:close/>
                  <a:moveTo>
                    <a:pt x="3763" y="923"/>
                  </a:moveTo>
                  <a:cubicBezTo>
                    <a:pt x="3930" y="923"/>
                    <a:pt x="4097" y="1036"/>
                    <a:pt x="4073" y="1263"/>
                  </a:cubicBezTo>
                  <a:lnTo>
                    <a:pt x="4073" y="1906"/>
                  </a:lnTo>
                  <a:cubicBezTo>
                    <a:pt x="4061" y="2084"/>
                    <a:pt x="3918" y="2174"/>
                    <a:pt x="3772" y="2174"/>
                  </a:cubicBezTo>
                  <a:cubicBezTo>
                    <a:pt x="3626" y="2174"/>
                    <a:pt x="3477" y="2084"/>
                    <a:pt x="3454" y="1906"/>
                  </a:cubicBezTo>
                  <a:lnTo>
                    <a:pt x="3454" y="1263"/>
                  </a:lnTo>
                  <a:cubicBezTo>
                    <a:pt x="3430" y="1036"/>
                    <a:pt x="3597" y="923"/>
                    <a:pt x="3763" y="923"/>
                  </a:cubicBezTo>
                  <a:close/>
                  <a:moveTo>
                    <a:pt x="5025" y="923"/>
                  </a:moveTo>
                  <a:cubicBezTo>
                    <a:pt x="5192" y="923"/>
                    <a:pt x="5359" y="1036"/>
                    <a:pt x="5335" y="1263"/>
                  </a:cubicBezTo>
                  <a:lnTo>
                    <a:pt x="5335" y="1906"/>
                  </a:lnTo>
                  <a:cubicBezTo>
                    <a:pt x="5323" y="2084"/>
                    <a:pt x="5174" y="2174"/>
                    <a:pt x="5025" y="2174"/>
                  </a:cubicBezTo>
                  <a:cubicBezTo>
                    <a:pt x="4877" y="2174"/>
                    <a:pt x="4728" y="2084"/>
                    <a:pt x="4716" y="1906"/>
                  </a:cubicBezTo>
                  <a:lnTo>
                    <a:pt x="4716" y="1263"/>
                  </a:lnTo>
                  <a:cubicBezTo>
                    <a:pt x="4692" y="1036"/>
                    <a:pt x="4859" y="923"/>
                    <a:pt x="5025" y="923"/>
                  </a:cubicBezTo>
                  <a:close/>
                  <a:moveTo>
                    <a:pt x="1263" y="2805"/>
                  </a:moveTo>
                  <a:cubicBezTo>
                    <a:pt x="1429" y="2805"/>
                    <a:pt x="1596" y="2918"/>
                    <a:pt x="1572" y="3144"/>
                  </a:cubicBezTo>
                  <a:lnTo>
                    <a:pt x="1572" y="3787"/>
                  </a:lnTo>
                  <a:cubicBezTo>
                    <a:pt x="1549" y="3977"/>
                    <a:pt x="1400" y="4073"/>
                    <a:pt x="1254" y="4073"/>
                  </a:cubicBezTo>
                  <a:cubicBezTo>
                    <a:pt x="1108" y="4073"/>
                    <a:pt x="965" y="3977"/>
                    <a:pt x="953" y="3787"/>
                  </a:cubicBezTo>
                  <a:lnTo>
                    <a:pt x="953" y="3144"/>
                  </a:lnTo>
                  <a:cubicBezTo>
                    <a:pt x="929" y="2918"/>
                    <a:pt x="1096" y="2805"/>
                    <a:pt x="1263" y="2805"/>
                  </a:cubicBezTo>
                  <a:close/>
                  <a:moveTo>
                    <a:pt x="5025" y="2805"/>
                  </a:moveTo>
                  <a:cubicBezTo>
                    <a:pt x="5192" y="2805"/>
                    <a:pt x="5359" y="2918"/>
                    <a:pt x="5335" y="3144"/>
                  </a:cubicBezTo>
                  <a:lnTo>
                    <a:pt x="5335" y="3787"/>
                  </a:lnTo>
                  <a:cubicBezTo>
                    <a:pt x="5323" y="3977"/>
                    <a:pt x="5174" y="4073"/>
                    <a:pt x="5025" y="4073"/>
                  </a:cubicBezTo>
                  <a:cubicBezTo>
                    <a:pt x="4877" y="4073"/>
                    <a:pt x="4728" y="3977"/>
                    <a:pt x="4716" y="3787"/>
                  </a:cubicBezTo>
                  <a:lnTo>
                    <a:pt x="4716" y="3144"/>
                  </a:lnTo>
                  <a:cubicBezTo>
                    <a:pt x="4692" y="2918"/>
                    <a:pt x="4859" y="2805"/>
                    <a:pt x="5025" y="2805"/>
                  </a:cubicBezTo>
                  <a:close/>
                  <a:moveTo>
                    <a:pt x="310" y="0"/>
                  </a:moveTo>
                  <a:cubicBezTo>
                    <a:pt x="143" y="0"/>
                    <a:pt x="1" y="143"/>
                    <a:pt x="24" y="334"/>
                  </a:cubicBezTo>
                  <a:lnTo>
                    <a:pt x="24" y="5359"/>
                  </a:lnTo>
                  <a:lnTo>
                    <a:pt x="2215" y="5359"/>
                  </a:lnTo>
                  <a:lnTo>
                    <a:pt x="2215" y="3144"/>
                  </a:lnTo>
                  <a:cubicBezTo>
                    <a:pt x="2215" y="2977"/>
                    <a:pt x="2334" y="2834"/>
                    <a:pt x="2501" y="2834"/>
                  </a:cubicBezTo>
                  <a:lnTo>
                    <a:pt x="3763" y="2834"/>
                  </a:lnTo>
                  <a:cubicBezTo>
                    <a:pt x="3930" y="2834"/>
                    <a:pt x="4073" y="2977"/>
                    <a:pt x="4073" y="3144"/>
                  </a:cubicBezTo>
                  <a:lnTo>
                    <a:pt x="4073" y="5359"/>
                  </a:lnTo>
                  <a:lnTo>
                    <a:pt x="5954" y="5359"/>
                  </a:lnTo>
                  <a:cubicBezTo>
                    <a:pt x="6145" y="5359"/>
                    <a:pt x="6264" y="5216"/>
                    <a:pt x="6264" y="5025"/>
                  </a:cubicBezTo>
                  <a:lnTo>
                    <a:pt x="6264" y="334"/>
                  </a:lnTo>
                  <a:cubicBezTo>
                    <a:pt x="6264" y="143"/>
                    <a:pt x="6145" y="0"/>
                    <a:pt x="5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71;p33">
              <a:extLst>
                <a:ext uri="{FF2B5EF4-FFF2-40B4-BE49-F238E27FC236}">
                  <a16:creationId xmlns:a16="http://schemas.microsoft.com/office/drawing/2014/main" id="{C134A4E1-49DA-4B81-9906-1357B0827C6A}"/>
                </a:ext>
              </a:extLst>
            </p:cNvPr>
            <p:cNvSpPr/>
            <p:nvPr/>
          </p:nvSpPr>
          <p:spPr>
            <a:xfrm>
              <a:off x="5759283" y="2919175"/>
              <a:ext cx="55392" cy="32620"/>
            </a:xfrm>
            <a:custGeom>
              <a:avLst/>
              <a:gdLst/>
              <a:ahLst/>
              <a:cxnLst/>
              <a:rect l="l" t="t" r="r" b="b"/>
              <a:pathLst>
                <a:path w="1620" h="954" extrusionOk="0">
                  <a:moveTo>
                    <a:pt x="382" y="1"/>
                  </a:moveTo>
                  <a:cubicBezTo>
                    <a:pt x="239" y="1"/>
                    <a:pt x="96" y="120"/>
                    <a:pt x="96" y="286"/>
                  </a:cubicBezTo>
                  <a:lnTo>
                    <a:pt x="72" y="286"/>
                  </a:lnTo>
                  <a:lnTo>
                    <a:pt x="1" y="953"/>
                  </a:lnTo>
                  <a:lnTo>
                    <a:pt x="1620" y="953"/>
                  </a:lnTo>
                  <a:lnTo>
                    <a:pt x="1549" y="286"/>
                  </a:lnTo>
                  <a:cubicBezTo>
                    <a:pt x="1525" y="120"/>
                    <a:pt x="1406" y="1"/>
                    <a:pt x="1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72;p33">
              <a:extLst>
                <a:ext uri="{FF2B5EF4-FFF2-40B4-BE49-F238E27FC236}">
                  <a16:creationId xmlns:a16="http://schemas.microsoft.com/office/drawing/2014/main" id="{2821F1D5-DC8E-4E9F-A6A4-3B81E9E52515}"/>
                </a:ext>
              </a:extLst>
            </p:cNvPr>
            <p:cNvSpPr/>
            <p:nvPr/>
          </p:nvSpPr>
          <p:spPr>
            <a:xfrm>
              <a:off x="5750324" y="2972926"/>
              <a:ext cx="73309" cy="57854"/>
            </a:xfrm>
            <a:custGeom>
              <a:avLst/>
              <a:gdLst/>
              <a:ahLst/>
              <a:cxnLst/>
              <a:rect l="l" t="t" r="r" b="b"/>
              <a:pathLst>
                <a:path w="2144" h="1692" extrusionOk="0">
                  <a:moveTo>
                    <a:pt x="191" y="0"/>
                  </a:moveTo>
                  <a:lnTo>
                    <a:pt x="1" y="1691"/>
                  </a:lnTo>
                  <a:lnTo>
                    <a:pt x="2144" y="169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73;p33">
              <a:extLst>
                <a:ext uri="{FF2B5EF4-FFF2-40B4-BE49-F238E27FC236}">
                  <a16:creationId xmlns:a16="http://schemas.microsoft.com/office/drawing/2014/main" id="{ACA84CA3-EAD6-4DD6-ADBD-4D497DC1F3C2}"/>
                </a:ext>
              </a:extLst>
            </p:cNvPr>
            <p:cNvSpPr/>
            <p:nvPr/>
          </p:nvSpPr>
          <p:spPr>
            <a:xfrm>
              <a:off x="5866784" y="2919175"/>
              <a:ext cx="55392" cy="32620"/>
            </a:xfrm>
            <a:custGeom>
              <a:avLst/>
              <a:gdLst/>
              <a:ahLst/>
              <a:cxnLst/>
              <a:rect l="l" t="t" r="r" b="b"/>
              <a:pathLst>
                <a:path w="1620" h="954" extrusionOk="0">
                  <a:moveTo>
                    <a:pt x="381" y="1"/>
                  </a:moveTo>
                  <a:cubicBezTo>
                    <a:pt x="238" y="1"/>
                    <a:pt x="95" y="120"/>
                    <a:pt x="95" y="286"/>
                  </a:cubicBezTo>
                  <a:lnTo>
                    <a:pt x="72" y="286"/>
                  </a:lnTo>
                  <a:lnTo>
                    <a:pt x="0" y="953"/>
                  </a:lnTo>
                  <a:lnTo>
                    <a:pt x="1620" y="953"/>
                  </a:lnTo>
                  <a:lnTo>
                    <a:pt x="1524" y="286"/>
                  </a:lnTo>
                  <a:cubicBezTo>
                    <a:pt x="1524" y="120"/>
                    <a:pt x="1381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74;p33">
              <a:extLst>
                <a:ext uri="{FF2B5EF4-FFF2-40B4-BE49-F238E27FC236}">
                  <a16:creationId xmlns:a16="http://schemas.microsoft.com/office/drawing/2014/main" id="{CC8C4E9B-F977-4D70-A99E-8A3370637C85}"/>
                </a:ext>
              </a:extLst>
            </p:cNvPr>
            <p:cNvSpPr/>
            <p:nvPr/>
          </p:nvSpPr>
          <p:spPr>
            <a:xfrm>
              <a:off x="5857005" y="2972926"/>
              <a:ext cx="74129" cy="57854"/>
            </a:xfrm>
            <a:custGeom>
              <a:avLst/>
              <a:gdLst/>
              <a:ahLst/>
              <a:cxnLst/>
              <a:rect l="l" t="t" r="r" b="b"/>
              <a:pathLst>
                <a:path w="2168" h="1692" extrusionOk="0">
                  <a:moveTo>
                    <a:pt x="191" y="0"/>
                  </a:moveTo>
                  <a:lnTo>
                    <a:pt x="0" y="1691"/>
                  </a:lnTo>
                  <a:lnTo>
                    <a:pt x="2167" y="169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975;p33">
            <a:extLst>
              <a:ext uri="{FF2B5EF4-FFF2-40B4-BE49-F238E27FC236}">
                <a16:creationId xmlns:a16="http://schemas.microsoft.com/office/drawing/2014/main" id="{6BF88982-B8FD-462C-A4B3-BC5D30D20286}"/>
              </a:ext>
            </a:extLst>
          </p:cNvPr>
          <p:cNvGrpSpPr/>
          <p:nvPr/>
        </p:nvGrpSpPr>
        <p:grpSpPr>
          <a:xfrm>
            <a:off x="5488062" y="3985823"/>
            <a:ext cx="368048" cy="365655"/>
            <a:chOff x="3993924" y="3458220"/>
            <a:chExt cx="368048" cy="365655"/>
          </a:xfrm>
        </p:grpSpPr>
        <p:sp>
          <p:nvSpPr>
            <p:cNvPr id="145" name="Google Shape;1976;p33">
              <a:extLst>
                <a:ext uri="{FF2B5EF4-FFF2-40B4-BE49-F238E27FC236}">
                  <a16:creationId xmlns:a16="http://schemas.microsoft.com/office/drawing/2014/main" id="{EE2680FC-1E24-44D5-BE9D-85089BD8BCF5}"/>
                </a:ext>
              </a:extLst>
            </p:cNvPr>
            <p:cNvSpPr/>
            <p:nvPr/>
          </p:nvSpPr>
          <p:spPr>
            <a:xfrm>
              <a:off x="4203216" y="3458220"/>
              <a:ext cx="158004" cy="99398"/>
            </a:xfrm>
            <a:custGeom>
              <a:avLst/>
              <a:gdLst/>
              <a:ahLst/>
              <a:cxnLst/>
              <a:rect l="l" t="t" r="r" b="b"/>
              <a:pathLst>
                <a:path w="4621" h="2907" extrusionOk="0">
                  <a:moveTo>
                    <a:pt x="429" y="1"/>
                  </a:moveTo>
                  <a:cubicBezTo>
                    <a:pt x="191" y="1"/>
                    <a:pt x="0" y="167"/>
                    <a:pt x="0" y="406"/>
                  </a:cubicBezTo>
                  <a:lnTo>
                    <a:pt x="0" y="2501"/>
                  </a:lnTo>
                  <a:cubicBezTo>
                    <a:pt x="0" y="2716"/>
                    <a:pt x="191" y="2906"/>
                    <a:pt x="429" y="2906"/>
                  </a:cubicBezTo>
                  <a:lnTo>
                    <a:pt x="4191" y="2906"/>
                  </a:lnTo>
                  <a:cubicBezTo>
                    <a:pt x="4430" y="2906"/>
                    <a:pt x="4596" y="2716"/>
                    <a:pt x="4620" y="2501"/>
                  </a:cubicBezTo>
                  <a:lnTo>
                    <a:pt x="4620" y="406"/>
                  </a:lnTo>
                  <a:cubicBezTo>
                    <a:pt x="4596" y="167"/>
                    <a:pt x="4430" y="1"/>
                    <a:pt x="4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77;p33">
              <a:extLst>
                <a:ext uri="{FF2B5EF4-FFF2-40B4-BE49-F238E27FC236}">
                  <a16:creationId xmlns:a16="http://schemas.microsoft.com/office/drawing/2014/main" id="{D714FDB4-4F4E-4B1D-A7F6-BFF0007FA0BB}"/>
                </a:ext>
              </a:extLst>
            </p:cNvPr>
            <p:cNvSpPr/>
            <p:nvPr/>
          </p:nvSpPr>
          <p:spPr>
            <a:xfrm>
              <a:off x="4085150" y="3712270"/>
              <a:ext cx="43185" cy="21199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1"/>
                  </a:moveTo>
                  <a:lnTo>
                    <a:pt x="0" y="215"/>
                  </a:lnTo>
                  <a:cubicBezTo>
                    <a:pt x="0" y="429"/>
                    <a:pt x="191" y="620"/>
                    <a:pt x="429" y="620"/>
                  </a:cubicBezTo>
                  <a:lnTo>
                    <a:pt x="834" y="620"/>
                  </a:lnTo>
                  <a:cubicBezTo>
                    <a:pt x="1072" y="620"/>
                    <a:pt x="1262" y="429"/>
                    <a:pt x="1262" y="191"/>
                  </a:cubicBezTo>
                  <a:lnTo>
                    <a:pt x="12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78;p33">
              <a:extLst>
                <a:ext uri="{FF2B5EF4-FFF2-40B4-BE49-F238E27FC236}">
                  <a16:creationId xmlns:a16="http://schemas.microsoft.com/office/drawing/2014/main" id="{78F31E2C-4779-41F2-8ED3-45F2C43D2D44}"/>
                </a:ext>
              </a:extLst>
            </p:cNvPr>
            <p:cNvSpPr/>
            <p:nvPr/>
          </p:nvSpPr>
          <p:spPr>
            <a:xfrm>
              <a:off x="4046033" y="3754635"/>
              <a:ext cx="122204" cy="69240"/>
            </a:xfrm>
            <a:custGeom>
              <a:avLst/>
              <a:gdLst/>
              <a:ahLst/>
              <a:cxnLst/>
              <a:rect l="l" t="t" r="r" b="b"/>
              <a:pathLst>
                <a:path w="3574" h="2025" extrusionOk="0">
                  <a:moveTo>
                    <a:pt x="1477" y="0"/>
                  </a:moveTo>
                  <a:lnTo>
                    <a:pt x="1477" y="429"/>
                  </a:lnTo>
                  <a:lnTo>
                    <a:pt x="239" y="786"/>
                  </a:lnTo>
                  <a:cubicBezTo>
                    <a:pt x="96" y="834"/>
                    <a:pt x="1" y="953"/>
                    <a:pt x="1" y="1096"/>
                  </a:cubicBezTo>
                  <a:lnTo>
                    <a:pt x="1" y="1739"/>
                  </a:lnTo>
                  <a:cubicBezTo>
                    <a:pt x="25" y="1929"/>
                    <a:pt x="174" y="2024"/>
                    <a:pt x="319" y="2024"/>
                  </a:cubicBezTo>
                  <a:cubicBezTo>
                    <a:pt x="465" y="2024"/>
                    <a:pt x="608" y="1929"/>
                    <a:pt x="620" y="1739"/>
                  </a:cubicBezTo>
                  <a:lnTo>
                    <a:pt x="620" y="1358"/>
                  </a:lnTo>
                  <a:lnTo>
                    <a:pt x="1477" y="1119"/>
                  </a:lnTo>
                  <a:lnTo>
                    <a:pt x="1477" y="1524"/>
                  </a:lnTo>
                  <a:cubicBezTo>
                    <a:pt x="1454" y="1762"/>
                    <a:pt x="1620" y="1881"/>
                    <a:pt x="1787" y="1881"/>
                  </a:cubicBezTo>
                  <a:cubicBezTo>
                    <a:pt x="1954" y="1881"/>
                    <a:pt x="2120" y="1762"/>
                    <a:pt x="2097" y="1524"/>
                  </a:cubicBezTo>
                  <a:lnTo>
                    <a:pt x="2097" y="1119"/>
                  </a:lnTo>
                  <a:lnTo>
                    <a:pt x="2930" y="1358"/>
                  </a:lnTo>
                  <a:lnTo>
                    <a:pt x="2930" y="1739"/>
                  </a:lnTo>
                  <a:cubicBezTo>
                    <a:pt x="2954" y="1929"/>
                    <a:pt x="3103" y="2024"/>
                    <a:pt x="3252" y="2024"/>
                  </a:cubicBezTo>
                  <a:cubicBezTo>
                    <a:pt x="3400" y="2024"/>
                    <a:pt x="3549" y="1929"/>
                    <a:pt x="3573" y="1739"/>
                  </a:cubicBezTo>
                  <a:lnTo>
                    <a:pt x="3573" y="1119"/>
                  </a:lnTo>
                  <a:cubicBezTo>
                    <a:pt x="3549" y="976"/>
                    <a:pt x="3454" y="857"/>
                    <a:pt x="3335" y="810"/>
                  </a:cubicBezTo>
                  <a:lnTo>
                    <a:pt x="3335" y="786"/>
                  </a:lnTo>
                  <a:lnTo>
                    <a:pt x="2097" y="429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79;p33">
              <a:extLst>
                <a:ext uri="{FF2B5EF4-FFF2-40B4-BE49-F238E27FC236}">
                  <a16:creationId xmlns:a16="http://schemas.microsoft.com/office/drawing/2014/main" id="{8B429029-6962-4448-80A2-CB1DD6B281CA}"/>
                </a:ext>
              </a:extLst>
            </p:cNvPr>
            <p:cNvSpPr/>
            <p:nvPr/>
          </p:nvSpPr>
          <p:spPr>
            <a:xfrm>
              <a:off x="4339200" y="3787186"/>
              <a:ext cx="22020" cy="20413"/>
            </a:xfrm>
            <a:custGeom>
              <a:avLst/>
              <a:gdLst/>
              <a:ahLst/>
              <a:cxnLst/>
              <a:rect l="l" t="t" r="r" b="b"/>
              <a:pathLst>
                <a:path w="644" h="597" extrusionOk="0">
                  <a:moveTo>
                    <a:pt x="0" y="1"/>
                  </a:moveTo>
                  <a:lnTo>
                    <a:pt x="0" y="310"/>
                  </a:lnTo>
                  <a:cubicBezTo>
                    <a:pt x="24" y="501"/>
                    <a:pt x="173" y="596"/>
                    <a:pt x="322" y="596"/>
                  </a:cubicBezTo>
                  <a:cubicBezTo>
                    <a:pt x="471" y="596"/>
                    <a:pt x="619" y="501"/>
                    <a:pt x="643" y="310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80;p33">
              <a:extLst>
                <a:ext uri="{FF2B5EF4-FFF2-40B4-BE49-F238E27FC236}">
                  <a16:creationId xmlns:a16="http://schemas.microsoft.com/office/drawing/2014/main" id="{C516AB1A-81B5-436E-B058-4C1DB6A953B4}"/>
                </a:ext>
              </a:extLst>
            </p:cNvPr>
            <p:cNvSpPr/>
            <p:nvPr/>
          </p:nvSpPr>
          <p:spPr>
            <a:xfrm>
              <a:off x="4195865" y="3787186"/>
              <a:ext cx="22020" cy="20413"/>
            </a:xfrm>
            <a:custGeom>
              <a:avLst/>
              <a:gdLst/>
              <a:ahLst/>
              <a:cxnLst/>
              <a:rect l="l" t="t" r="r" b="b"/>
              <a:pathLst>
                <a:path w="644" h="597" extrusionOk="0">
                  <a:moveTo>
                    <a:pt x="1" y="1"/>
                  </a:moveTo>
                  <a:lnTo>
                    <a:pt x="1" y="310"/>
                  </a:lnTo>
                  <a:cubicBezTo>
                    <a:pt x="25" y="501"/>
                    <a:pt x="173" y="596"/>
                    <a:pt x="322" y="596"/>
                  </a:cubicBezTo>
                  <a:cubicBezTo>
                    <a:pt x="471" y="596"/>
                    <a:pt x="620" y="501"/>
                    <a:pt x="644" y="310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81;p33">
              <a:extLst>
                <a:ext uri="{FF2B5EF4-FFF2-40B4-BE49-F238E27FC236}">
                  <a16:creationId xmlns:a16="http://schemas.microsoft.com/office/drawing/2014/main" id="{24ADA2C9-6BC2-4C86-9B5C-1571FAF79E27}"/>
                </a:ext>
              </a:extLst>
            </p:cNvPr>
            <p:cNvSpPr/>
            <p:nvPr/>
          </p:nvSpPr>
          <p:spPr>
            <a:xfrm>
              <a:off x="4195865" y="3687036"/>
              <a:ext cx="165355" cy="78198"/>
            </a:xfrm>
            <a:custGeom>
              <a:avLst/>
              <a:gdLst/>
              <a:ahLst/>
              <a:cxnLst/>
              <a:rect l="l" t="t" r="r" b="b"/>
              <a:pathLst>
                <a:path w="4836" h="2287" extrusionOk="0">
                  <a:moveTo>
                    <a:pt x="3091" y="832"/>
                  </a:moveTo>
                  <a:cubicBezTo>
                    <a:pt x="3487" y="832"/>
                    <a:pt x="3487" y="1455"/>
                    <a:pt x="3091" y="1455"/>
                  </a:cubicBezTo>
                  <a:cubicBezTo>
                    <a:pt x="3078" y="1455"/>
                    <a:pt x="3064" y="1455"/>
                    <a:pt x="3049" y="1453"/>
                  </a:cubicBezTo>
                  <a:lnTo>
                    <a:pt x="1787" y="1453"/>
                  </a:lnTo>
                  <a:cubicBezTo>
                    <a:pt x="1406" y="1429"/>
                    <a:pt x="1406" y="858"/>
                    <a:pt x="1787" y="834"/>
                  </a:cubicBezTo>
                  <a:lnTo>
                    <a:pt x="3049" y="834"/>
                  </a:lnTo>
                  <a:cubicBezTo>
                    <a:pt x="3064" y="832"/>
                    <a:pt x="3078" y="832"/>
                    <a:pt x="3091" y="832"/>
                  </a:cubicBezTo>
                  <a:close/>
                  <a:moveTo>
                    <a:pt x="1" y="1"/>
                  </a:moveTo>
                  <a:lnTo>
                    <a:pt x="1" y="2287"/>
                  </a:lnTo>
                  <a:lnTo>
                    <a:pt x="4835" y="2287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82;p33">
              <a:extLst>
                <a:ext uri="{FF2B5EF4-FFF2-40B4-BE49-F238E27FC236}">
                  <a16:creationId xmlns:a16="http://schemas.microsoft.com/office/drawing/2014/main" id="{C25E3C93-AF56-4499-B9B1-63B78F10C5B8}"/>
                </a:ext>
              </a:extLst>
            </p:cNvPr>
            <p:cNvSpPr/>
            <p:nvPr/>
          </p:nvSpPr>
          <p:spPr>
            <a:xfrm>
              <a:off x="3994745" y="3687036"/>
              <a:ext cx="21199" cy="120563"/>
            </a:xfrm>
            <a:custGeom>
              <a:avLst/>
              <a:gdLst/>
              <a:ahLst/>
              <a:cxnLst/>
              <a:rect l="l" t="t" r="r" b="b"/>
              <a:pathLst>
                <a:path w="620" h="3526" extrusionOk="0">
                  <a:moveTo>
                    <a:pt x="1" y="1"/>
                  </a:moveTo>
                  <a:lnTo>
                    <a:pt x="1" y="3239"/>
                  </a:lnTo>
                  <a:cubicBezTo>
                    <a:pt x="13" y="3430"/>
                    <a:pt x="155" y="3525"/>
                    <a:pt x="301" y="3525"/>
                  </a:cubicBezTo>
                  <a:cubicBezTo>
                    <a:pt x="447" y="3525"/>
                    <a:pt x="596" y="3430"/>
                    <a:pt x="620" y="3239"/>
                  </a:cubicBezTo>
                  <a:lnTo>
                    <a:pt x="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83;p33">
              <a:extLst>
                <a:ext uri="{FF2B5EF4-FFF2-40B4-BE49-F238E27FC236}">
                  <a16:creationId xmlns:a16="http://schemas.microsoft.com/office/drawing/2014/main" id="{A4A97913-18EA-4181-87D9-44E7DF46AD72}"/>
                </a:ext>
              </a:extLst>
            </p:cNvPr>
            <p:cNvSpPr/>
            <p:nvPr/>
          </p:nvSpPr>
          <p:spPr>
            <a:xfrm>
              <a:off x="3993924" y="3622720"/>
              <a:ext cx="37509" cy="42365"/>
            </a:xfrm>
            <a:custGeom>
              <a:avLst/>
              <a:gdLst/>
              <a:ahLst/>
              <a:cxnLst/>
              <a:rect l="l" t="t" r="r" b="b"/>
              <a:pathLst>
                <a:path w="1097" h="1239" extrusionOk="0">
                  <a:moveTo>
                    <a:pt x="334" y="0"/>
                  </a:moveTo>
                  <a:cubicBezTo>
                    <a:pt x="144" y="0"/>
                    <a:pt x="1" y="143"/>
                    <a:pt x="25" y="310"/>
                  </a:cubicBezTo>
                  <a:lnTo>
                    <a:pt x="25" y="1239"/>
                  </a:lnTo>
                  <a:lnTo>
                    <a:pt x="1049" y="1239"/>
                  </a:lnTo>
                  <a:cubicBezTo>
                    <a:pt x="1049" y="1191"/>
                    <a:pt x="1049" y="1143"/>
                    <a:pt x="1049" y="1072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84;p33">
              <a:extLst>
                <a:ext uri="{FF2B5EF4-FFF2-40B4-BE49-F238E27FC236}">
                  <a16:creationId xmlns:a16="http://schemas.microsoft.com/office/drawing/2014/main" id="{4D651EF8-F912-4FB1-AA23-A99407C496A0}"/>
                </a:ext>
              </a:extLst>
            </p:cNvPr>
            <p:cNvSpPr/>
            <p:nvPr/>
          </p:nvSpPr>
          <p:spPr>
            <a:xfrm>
              <a:off x="4252864" y="3580355"/>
              <a:ext cx="58674" cy="21199"/>
            </a:xfrm>
            <a:custGeom>
              <a:avLst/>
              <a:gdLst/>
              <a:ahLst/>
              <a:cxnLst/>
              <a:rect l="l" t="t" r="r" b="b"/>
              <a:pathLst>
                <a:path w="1716" h="620" extrusionOk="0">
                  <a:moveTo>
                    <a:pt x="144" y="1"/>
                  </a:moveTo>
                  <a:lnTo>
                    <a:pt x="1" y="620"/>
                  </a:lnTo>
                  <a:lnTo>
                    <a:pt x="1715" y="620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85;p33">
              <a:extLst>
                <a:ext uri="{FF2B5EF4-FFF2-40B4-BE49-F238E27FC236}">
                  <a16:creationId xmlns:a16="http://schemas.microsoft.com/office/drawing/2014/main" id="{3F978651-A35B-46BB-9C14-F5DC4AF62C13}"/>
                </a:ext>
              </a:extLst>
            </p:cNvPr>
            <p:cNvSpPr/>
            <p:nvPr/>
          </p:nvSpPr>
          <p:spPr>
            <a:xfrm>
              <a:off x="4182017" y="3622720"/>
              <a:ext cx="179955" cy="42467"/>
            </a:xfrm>
            <a:custGeom>
              <a:avLst/>
              <a:gdLst/>
              <a:ahLst/>
              <a:cxnLst/>
              <a:rect l="l" t="t" r="r" b="b"/>
              <a:pathLst>
                <a:path w="5263" h="1242" extrusionOk="0">
                  <a:moveTo>
                    <a:pt x="1" y="0"/>
                  </a:moveTo>
                  <a:lnTo>
                    <a:pt x="72" y="1072"/>
                  </a:lnTo>
                  <a:cubicBezTo>
                    <a:pt x="72" y="1143"/>
                    <a:pt x="72" y="1191"/>
                    <a:pt x="72" y="1239"/>
                  </a:cubicBezTo>
                  <a:lnTo>
                    <a:pt x="4931" y="1239"/>
                  </a:lnTo>
                  <a:cubicBezTo>
                    <a:pt x="4943" y="1240"/>
                    <a:pt x="4955" y="1241"/>
                    <a:pt x="4967" y="1241"/>
                  </a:cubicBezTo>
                  <a:cubicBezTo>
                    <a:pt x="5121" y="1241"/>
                    <a:pt x="5262" y="1105"/>
                    <a:pt x="5240" y="929"/>
                  </a:cubicBezTo>
                  <a:lnTo>
                    <a:pt x="5240" y="310"/>
                  </a:lnTo>
                  <a:cubicBezTo>
                    <a:pt x="5240" y="143"/>
                    <a:pt x="5097" y="0"/>
                    <a:pt x="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86;p33">
              <a:extLst>
                <a:ext uri="{FF2B5EF4-FFF2-40B4-BE49-F238E27FC236}">
                  <a16:creationId xmlns:a16="http://schemas.microsoft.com/office/drawing/2014/main" id="{513DBF69-EBEC-4544-A8CC-0785C2F7756B}"/>
                </a:ext>
              </a:extLst>
            </p:cNvPr>
            <p:cNvSpPr/>
            <p:nvPr/>
          </p:nvSpPr>
          <p:spPr>
            <a:xfrm>
              <a:off x="4050137" y="3533136"/>
              <a:ext cx="113211" cy="157183"/>
            </a:xfrm>
            <a:custGeom>
              <a:avLst/>
              <a:gdLst/>
              <a:ahLst/>
              <a:cxnLst/>
              <a:rect l="l" t="t" r="r" b="b"/>
              <a:pathLst>
                <a:path w="3311" h="4597" extrusionOk="0">
                  <a:moveTo>
                    <a:pt x="786" y="1"/>
                  </a:moveTo>
                  <a:cubicBezTo>
                    <a:pt x="453" y="1"/>
                    <a:pt x="191" y="263"/>
                    <a:pt x="167" y="596"/>
                  </a:cubicBezTo>
                  <a:lnTo>
                    <a:pt x="24" y="3716"/>
                  </a:lnTo>
                  <a:cubicBezTo>
                    <a:pt x="0" y="4192"/>
                    <a:pt x="381" y="4597"/>
                    <a:pt x="857" y="4597"/>
                  </a:cubicBezTo>
                  <a:lnTo>
                    <a:pt x="2453" y="4597"/>
                  </a:lnTo>
                  <a:cubicBezTo>
                    <a:pt x="2929" y="4597"/>
                    <a:pt x="3310" y="4192"/>
                    <a:pt x="3286" y="3716"/>
                  </a:cubicBezTo>
                  <a:lnTo>
                    <a:pt x="3144" y="596"/>
                  </a:lnTo>
                  <a:cubicBezTo>
                    <a:pt x="3120" y="263"/>
                    <a:pt x="2858" y="1"/>
                    <a:pt x="2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987;p33">
            <a:extLst>
              <a:ext uri="{FF2B5EF4-FFF2-40B4-BE49-F238E27FC236}">
                <a16:creationId xmlns:a16="http://schemas.microsoft.com/office/drawing/2014/main" id="{7AB13811-D9F4-4081-9796-82A63AD29D3E}"/>
              </a:ext>
            </a:extLst>
          </p:cNvPr>
          <p:cNvGrpSpPr/>
          <p:nvPr/>
        </p:nvGrpSpPr>
        <p:grpSpPr>
          <a:xfrm>
            <a:off x="1101966" y="3987962"/>
            <a:ext cx="385999" cy="361278"/>
            <a:chOff x="7943978" y="4047938"/>
            <a:chExt cx="385999" cy="361278"/>
          </a:xfrm>
        </p:grpSpPr>
        <p:sp>
          <p:nvSpPr>
            <p:cNvPr id="157" name="Google Shape;1988;p33">
              <a:extLst>
                <a:ext uri="{FF2B5EF4-FFF2-40B4-BE49-F238E27FC236}">
                  <a16:creationId xmlns:a16="http://schemas.microsoft.com/office/drawing/2014/main" id="{298AF9AD-D45D-4256-9D2C-9E27BE5C74EC}"/>
                </a:ext>
              </a:extLst>
            </p:cNvPr>
            <p:cNvSpPr/>
            <p:nvPr/>
          </p:nvSpPr>
          <p:spPr>
            <a:xfrm>
              <a:off x="8005867" y="4331599"/>
              <a:ext cx="229671" cy="77617"/>
            </a:xfrm>
            <a:custGeom>
              <a:avLst/>
              <a:gdLst/>
              <a:ahLst/>
              <a:cxnLst/>
              <a:rect l="l" t="t" r="r" b="b"/>
              <a:pathLst>
                <a:path w="6717" h="2270" extrusionOk="0">
                  <a:moveTo>
                    <a:pt x="1205" y="0"/>
                  </a:moveTo>
                  <a:cubicBezTo>
                    <a:pt x="1178" y="0"/>
                    <a:pt x="1150" y="3"/>
                    <a:pt x="1120" y="10"/>
                  </a:cubicBezTo>
                  <a:lnTo>
                    <a:pt x="263" y="225"/>
                  </a:lnTo>
                  <a:cubicBezTo>
                    <a:pt x="120" y="249"/>
                    <a:pt x="1" y="368"/>
                    <a:pt x="25" y="511"/>
                  </a:cubicBezTo>
                  <a:lnTo>
                    <a:pt x="25" y="1392"/>
                  </a:lnTo>
                  <a:cubicBezTo>
                    <a:pt x="25" y="1594"/>
                    <a:pt x="179" y="1695"/>
                    <a:pt x="334" y="1695"/>
                  </a:cubicBezTo>
                  <a:cubicBezTo>
                    <a:pt x="489" y="1695"/>
                    <a:pt x="644" y="1594"/>
                    <a:pt x="644" y="1392"/>
                  </a:cubicBezTo>
                  <a:lnTo>
                    <a:pt x="644" y="1201"/>
                  </a:lnTo>
                  <a:cubicBezTo>
                    <a:pt x="1574" y="1908"/>
                    <a:pt x="2698" y="2270"/>
                    <a:pt x="3830" y="2270"/>
                  </a:cubicBezTo>
                  <a:cubicBezTo>
                    <a:pt x="4757" y="2270"/>
                    <a:pt x="5690" y="2028"/>
                    <a:pt x="6526" y="1535"/>
                  </a:cubicBezTo>
                  <a:cubicBezTo>
                    <a:pt x="6669" y="1463"/>
                    <a:pt x="6716" y="1249"/>
                    <a:pt x="6621" y="1106"/>
                  </a:cubicBezTo>
                  <a:lnTo>
                    <a:pt x="6621" y="1106"/>
                  </a:lnTo>
                  <a:lnTo>
                    <a:pt x="6645" y="1130"/>
                  </a:lnTo>
                  <a:cubicBezTo>
                    <a:pt x="6582" y="1020"/>
                    <a:pt x="6479" y="962"/>
                    <a:pt x="6375" y="962"/>
                  </a:cubicBezTo>
                  <a:cubicBezTo>
                    <a:pt x="6320" y="962"/>
                    <a:pt x="6265" y="978"/>
                    <a:pt x="6216" y="1011"/>
                  </a:cubicBezTo>
                  <a:cubicBezTo>
                    <a:pt x="5475" y="1445"/>
                    <a:pt x="4654" y="1658"/>
                    <a:pt x="3839" y="1658"/>
                  </a:cubicBezTo>
                  <a:cubicBezTo>
                    <a:pt x="2820" y="1658"/>
                    <a:pt x="1810" y="1325"/>
                    <a:pt x="977" y="677"/>
                  </a:cubicBezTo>
                  <a:lnTo>
                    <a:pt x="1263" y="606"/>
                  </a:lnTo>
                  <a:cubicBezTo>
                    <a:pt x="1638" y="518"/>
                    <a:pt x="1543" y="0"/>
                    <a:pt x="1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89;p33">
              <a:extLst>
                <a:ext uri="{FF2B5EF4-FFF2-40B4-BE49-F238E27FC236}">
                  <a16:creationId xmlns:a16="http://schemas.microsoft.com/office/drawing/2014/main" id="{A6979061-9DB3-4528-ABB5-F1D15E0CAC28}"/>
                </a:ext>
              </a:extLst>
            </p:cNvPr>
            <p:cNvSpPr/>
            <p:nvPr/>
          </p:nvSpPr>
          <p:spPr>
            <a:xfrm>
              <a:off x="7943978" y="4098235"/>
              <a:ext cx="92354" cy="228064"/>
            </a:xfrm>
            <a:custGeom>
              <a:avLst/>
              <a:gdLst/>
              <a:ahLst/>
              <a:cxnLst/>
              <a:rect l="l" t="t" r="r" b="b"/>
              <a:pathLst>
                <a:path w="2701" h="6670" extrusionOk="0">
                  <a:moveTo>
                    <a:pt x="1263" y="1"/>
                  </a:moveTo>
                  <a:cubicBezTo>
                    <a:pt x="834" y="1"/>
                    <a:pt x="834" y="620"/>
                    <a:pt x="1263" y="620"/>
                  </a:cubicBezTo>
                  <a:lnTo>
                    <a:pt x="1454" y="620"/>
                  </a:lnTo>
                  <a:cubicBezTo>
                    <a:pt x="144" y="2311"/>
                    <a:pt x="1" y="4645"/>
                    <a:pt x="1096" y="6502"/>
                  </a:cubicBezTo>
                  <a:cubicBezTo>
                    <a:pt x="1159" y="6612"/>
                    <a:pt x="1263" y="6670"/>
                    <a:pt x="1367" y="6670"/>
                  </a:cubicBezTo>
                  <a:cubicBezTo>
                    <a:pt x="1421" y="6670"/>
                    <a:pt x="1476" y="6654"/>
                    <a:pt x="1525" y="6621"/>
                  </a:cubicBezTo>
                  <a:cubicBezTo>
                    <a:pt x="1668" y="6526"/>
                    <a:pt x="1739" y="6335"/>
                    <a:pt x="1644" y="6192"/>
                  </a:cubicBezTo>
                  <a:cubicBezTo>
                    <a:pt x="668" y="4549"/>
                    <a:pt x="787" y="2477"/>
                    <a:pt x="1977" y="953"/>
                  </a:cubicBezTo>
                  <a:lnTo>
                    <a:pt x="2049" y="1263"/>
                  </a:lnTo>
                  <a:cubicBezTo>
                    <a:pt x="2088" y="1419"/>
                    <a:pt x="2211" y="1487"/>
                    <a:pt x="2336" y="1487"/>
                  </a:cubicBezTo>
                  <a:cubicBezTo>
                    <a:pt x="2516" y="1487"/>
                    <a:pt x="2701" y="1345"/>
                    <a:pt x="2644" y="1120"/>
                  </a:cubicBezTo>
                  <a:lnTo>
                    <a:pt x="2430" y="239"/>
                  </a:lnTo>
                  <a:cubicBezTo>
                    <a:pt x="2406" y="96"/>
                    <a:pt x="2287" y="1"/>
                    <a:pt x="2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90;p33">
              <a:extLst>
                <a:ext uri="{FF2B5EF4-FFF2-40B4-BE49-F238E27FC236}">
                  <a16:creationId xmlns:a16="http://schemas.microsoft.com/office/drawing/2014/main" id="{7D2760A4-BA7C-4009-A95E-166897EA028F}"/>
                </a:ext>
              </a:extLst>
            </p:cNvPr>
            <p:cNvSpPr/>
            <p:nvPr/>
          </p:nvSpPr>
          <p:spPr>
            <a:xfrm>
              <a:off x="8038452" y="4047938"/>
              <a:ext cx="229671" cy="78369"/>
            </a:xfrm>
            <a:custGeom>
              <a:avLst/>
              <a:gdLst/>
              <a:ahLst/>
              <a:cxnLst/>
              <a:rect l="l" t="t" r="r" b="b"/>
              <a:pathLst>
                <a:path w="6717" h="2292" extrusionOk="0">
                  <a:moveTo>
                    <a:pt x="2880" y="0"/>
                  </a:moveTo>
                  <a:cubicBezTo>
                    <a:pt x="1958" y="0"/>
                    <a:pt x="1036" y="243"/>
                    <a:pt x="215" y="734"/>
                  </a:cubicBezTo>
                  <a:cubicBezTo>
                    <a:pt x="48" y="829"/>
                    <a:pt x="0" y="1019"/>
                    <a:pt x="96" y="1162"/>
                  </a:cubicBezTo>
                  <a:cubicBezTo>
                    <a:pt x="143" y="1272"/>
                    <a:pt x="251" y="1330"/>
                    <a:pt x="361" y="1330"/>
                  </a:cubicBezTo>
                  <a:cubicBezTo>
                    <a:pt x="418" y="1330"/>
                    <a:pt x="475" y="1314"/>
                    <a:pt x="524" y="1281"/>
                  </a:cubicBezTo>
                  <a:cubicBezTo>
                    <a:pt x="1260" y="844"/>
                    <a:pt x="2082" y="626"/>
                    <a:pt x="2902" y="626"/>
                  </a:cubicBezTo>
                  <a:cubicBezTo>
                    <a:pt x="3913" y="626"/>
                    <a:pt x="4922" y="957"/>
                    <a:pt x="5763" y="1615"/>
                  </a:cubicBezTo>
                  <a:lnTo>
                    <a:pt x="5454" y="1686"/>
                  </a:lnTo>
                  <a:cubicBezTo>
                    <a:pt x="5079" y="1774"/>
                    <a:pt x="5174" y="2292"/>
                    <a:pt x="5512" y="2292"/>
                  </a:cubicBezTo>
                  <a:cubicBezTo>
                    <a:pt x="5539" y="2292"/>
                    <a:pt x="5567" y="2288"/>
                    <a:pt x="5597" y="2281"/>
                  </a:cubicBezTo>
                  <a:lnTo>
                    <a:pt x="6478" y="2067"/>
                  </a:lnTo>
                  <a:cubicBezTo>
                    <a:pt x="6621" y="2043"/>
                    <a:pt x="6716" y="1924"/>
                    <a:pt x="6716" y="1781"/>
                  </a:cubicBezTo>
                  <a:lnTo>
                    <a:pt x="6716" y="900"/>
                  </a:lnTo>
                  <a:cubicBezTo>
                    <a:pt x="6716" y="734"/>
                    <a:pt x="6573" y="614"/>
                    <a:pt x="6406" y="614"/>
                  </a:cubicBezTo>
                  <a:cubicBezTo>
                    <a:pt x="6240" y="614"/>
                    <a:pt x="6097" y="734"/>
                    <a:pt x="6097" y="900"/>
                  </a:cubicBezTo>
                  <a:lnTo>
                    <a:pt x="6097" y="1091"/>
                  </a:lnTo>
                  <a:cubicBezTo>
                    <a:pt x="5151" y="368"/>
                    <a:pt x="4016" y="0"/>
                    <a:pt x="2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91;p33">
              <a:extLst>
                <a:ext uri="{FF2B5EF4-FFF2-40B4-BE49-F238E27FC236}">
                  <a16:creationId xmlns:a16="http://schemas.microsoft.com/office/drawing/2014/main" id="{DF4B9CA8-40BF-42BA-BD87-2C2C30AB5DC6}"/>
                </a:ext>
              </a:extLst>
            </p:cNvPr>
            <p:cNvSpPr/>
            <p:nvPr/>
          </p:nvSpPr>
          <p:spPr>
            <a:xfrm>
              <a:off x="8238478" y="4131607"/>
              <a:ext cx="91499" cy="228064"/>
            </a:xfrm>
            <a:custGeom>
              <a:avLst/>
              <a:gdLst/>
              <a:ahLst/>
              <a:cxnLst/>
              <a:rect l="l" t="t" r="r" b="b"/>
              <a:pathLst>
                <a:path w="2676" h="6670" extrusionOk="0">
                  <a:moveTo>
                    <a:pt x="1315" y="0"/>
                  </a:moveTo>
                  <a:cubicBezTo>
                    <a:pt x="1258" y="0"/>
                    <a:pt x="1201" y="16"/>
                    <a:pt x="1152" y="49"/>
                  </a:cubicBezTo>
                  <a:cubicBezTo>
                    <a:pt x="1009" y="120"/>
                    <a:pt x="961" y="335"/>
                    <a:pt x="1057" y="477"/>
                  </a:cubicBezTo>
                  <a:cubicBezTo>
                    <a:pt x="2033" y="2121"/>
                    <a:pt x="1890" y="4192"/>
                    <a:pt x="723" y="5717"/>
                  </a:cubicBezTo>
                  <a:lnTo>
                    <a:pt x="652" y="5407"/>
                  </a:lnTo>
                  <a:cubicBezTo>
                    <a:pt x="612" y="5239"/>
                    <a:pt x="487" y="5166"/>
                    <a:pt x="360" y="5166"/>
                  </a:cubicBezTo>
                  <a:cubicBezTo>
                    <a:pt x="182" y="5166"/>
                    <a:pt x="1" y="5313"/>
                    <a:pt x="56" y="5550"/>
                  </a:cubicBezTo>
                  <a:lnTo>
                    <a:pt x="247" y="6431"/>
                  </a:lnTo>
                  <a:cubicBezTo>
                    <a:pt x="271" y="6574"/>
                    <a:pt x="414" y="6669"/>
                    <a:pt x="556" y="6669"/>
                  </a:cubicBezTo>
                  <a:lnTo>
                    <a:pt x="1438" y="6669"/>
                  </a:lnTo>
                  <a:cubicBezTo>
                    <a:pt x="1842" y="6669"/>
                    <a:pt x="1842" y="6050"/>
                    <a:pt x="1438" y="6050"/>
                  </a:cubicBezTo>
                  <a:lnTo>
                    <a:pt x="1223" y="6050"/>
                  </a:lnTo>
                  <a:cubicBezTo>
                    <a:pt x="2533" y="4335"/>
                    <a:pt x="2676" y="2002"/>
                    <a:pt x="1580" y="168"/>
                  </a:cubicBezTo>
                  <a:cubicBezTo>
                    <a:pt x="1534" y="58"/>
                    <a:pt x="1425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92;p33">
              <a:extLst>
                <a:ext uri="{FF2B5EF4-FFF2-40B4-BE49-F238E27FC236}">
                  <a16:creationId xmlns:a16="http://schemas.microsoft.com/office/drawing/2014/main" id="{86083F71-F42C-423C-9C0D-374A92026A4B}"/>
                </a:ext>
              </a:extLst>
            </p:cNvPr>
            <p:cNvSpPr/>
            <p:nvPr/>
          </p:nvSpPr>
          <p:spPr>
            <a:xfrm>
              <a:off x="8021356" y="4112083"/>
              <a:ext cx="232099" cy="232919"/>
            </a:xfrm>
            <a:custGeom>
              <a:avLst/>
              <a:gdLst/>
              <a:ahLst/>
              <a:cxnLst/>
              <a:rect l="l" t="t" r="r" b="b"/>
              <a:pathLst>
                <a:path w="6788" h="6812" extrusionOk="0">
                  <a:moveTo>
                    <a:pt x="3379" y="2178"/>
                  </a:moveTo>
                  <a:cubicBezTo>
                    <a:pt x="4014" y="2178"/>
                    <a:pt x="4620" y="2668"/>
                    <a:pt x="4620" y="3406"/>
                  </a:cubicBezTo>
                  <a:cubicBezTo>
                    <a:pt x="4620" y="4097"/>
                    <a:pt x="4073" y="4644"/>
                    <a:pt x="3382" y="4644"/>
                  </a:cubicBezTo>
                  <a:cubicBezTo>
                    <a:pt x="2286" y="4644"/>
                    <a:pt x="1715" y="3311"/>
                    <a:pt x="2501" y="2549"/>
                  </a:cubicBezTo>
                  <a:cubicBezTo>
                    <a:pt x="2757" y="2293"/>
                    <a:pt x="3071" y="2178"/>
                    <a:pt x="3379" y="2178"/>
                  </a:cubicBezTo>
                  <a:close/>
                  <a:moveTo>
                    <a:pt x="2977" y="1"/>
                  </a:moveTo>
                  <a:cubicBezTo>
                    <a:pt x="2810" y="1"/>
                    <a:pt x="2667" y="143"/>
                    <a:pt x="2667" y="310"/>
                  </a:cubicBezTo>
                  <a:lnTo>
                    <a:pt x="2667" y="525"/>
                  </a:lnTo>
                  <a:cubicBezTo>
                    <a:pt x="2382" y="596"/>
                    <a:pt x="2096" y="691"/>
                    <a:pt x="1858" y="858"/>
                  </a:cubicBezTo>
                  <a:lnTo>
                    <a:pt x="1715" y="715"/>
                  </a:lnTo>
                  <a:cubicBezTo>
                    <a:pt x="1655" y="656"/>
                    <a:pt x="1578" y="626"/>
                    <a:pt x="1501" y="626"/>
                  </a:cubicBezTo>
                  <a:cubicBezTo>
                    <a:pt x="1423" y="626"/>
                    <a:pt x="1346" y="656"/>
                    <a:pt x="1286" y="715"/>
                  </a:cubicBezTo>
                  <a:lnTo>
                    <a:pt x="691" y="1310"/>
                  </a:lnTo>
                  <a:cubicBezTo>
                    <a:pt x="548" y="1429"/>
                    <a:pt x="548" y="1644"/>
                    <a:pt x="691" y="1763"/>
                  </a:cubicBezTo>
                  <a:lnTo>
                    <a:pt x="810" y="1882"/>
                  </a:lnTo>
                  <a:cubicBezTo>
                    <a:pt x="667" y="2144"/>
                    <a:pt x="548" y="2430"/>
                    <a:pt x="477" y="2715"/>
                  </a:cubicBezTo>
                  <a:lnTo>
                    <a:pt x="286" y="2715"/>
                  </a:lnTo>
                  <a:cubicBezTo>
                    <a:pt x="119" y="2715"/>
                    <a:pt x="0" y="2835"/>
                    <a:pt x="0" y="3001"/>
                  </a:cubicBezTo>
                  <a:lnTo>
                    <a:pt x="0" y="3835"/>
                  </a:lnTo>
                  <a:cubicBezTo>
                    <a:pt x="0" y="4001"/>
                    <a:pt x="119" y="4120"/>
                    <a:pt x="286" y="4120"/>
                  </a:cubicBezTo>
                  <a:lnTo>
                    <a:pt x="477" y="4120"/>
                  </a:lnTo>
                  <a:cubicBezTo>
                    <a:pt x="548" y="4406"/>
                    <a:pt x="667" y="4692"/>
                    <a:pt x="810" y="4954"/>
                  </a:cubicBezTo>
                  <a:lnTo>
                    <a:pt x="691" y="5073"/>
                  </a:lnTo>
                  <a:cubicBezTo>
                    <a:pt x="548" y="5192"/>
                    <a:pt x="548" y="5406"/>
                    <a:pt x="691" y="5526"/>
                  </a:cubicBezTo>
                  <a:lnTo>
                    <a:pt x="1286" y="6121"/>
                  </a:lnTo>
                  <a:cubicBezTo>
                    <a:pt x="1346" y="6180"/>
                    <a:pt x="1423" y="6210"/>
                    <a:pt x="1501" y="6210"/>
                  </a:cubicBezTo>
                  <a:cubicBezTo>
                    <a:pt x="1578" y="6210"/>
                    <a:pt x="1655" y="6180"/>
                    <a:pt x="1715" y="6121"/>
                  </a:cubicBezTo>
                  <a:lnTo>
                    <a:pt x="1858" y="5978"/>
                  </a:lnTo>
                  <a:cubicBezTo>
                    <a:pt x="2096" y="6145"/>
                    <a:pt x="2382" y="6240"/>
                    <a:pt x="2667" y="6335"/>
                  </a:cubicBezTo>
                  <a:lnTo>
                    <a:pt x="2667" y="6526"/>
                  </a:lnTo>
                  <a:cubicBezTo>
                    <a:pt x="2667" y="6669"/>
                    <a:pt x="2810" y="6812"/>
                    <a:pt x="2977" y="6812"/>
                  </a:cubicBezTo>
                  <a:lnTo>
                    <a:pt x="3787" y="6812"/>
                  </a:lnTo>
                  <a:cubicBezTo>
                    <a:pt x="3953" y="6812"/>
                    <a:pt x="4096" y="6669"/>
                    <a:pt x="4096" y="6526"/>
                  </a:cubicBezTo>
                  <a:lnTo>
                    <a:pt x="4096" y="6335"/>
                  </a:lnTo>
                  <a:cubicBezTo>
                    <a:pt x="4382" y="6240"/>
                    <a:pt x="4668" y="6145"/>
                    <a:pt x="4906" y="5978"/>
                  </a:cubicBezTo>
                  <a:lnTo>
                    <a:pt x="5049" y="6121"/>
                  </a:lnTo>
                  <a:cubicBezTo>
                    <a:pt x="5108" y="6180"/>
                    <a:pt x="5186" y="6210"/>
                    <a:pt x="5263" y="6210"/>
                  </a:cubicBezTo>
                  <a:cubicBezTo>
                    <a:pt x="5341" y="6210"/>
                    <a:pt x="5418" y="6180"/>
                    <a:pt x="5478" y="6121"/>
                  </a:cubicBezTo>
                  <a:lnTo>
                    <a:pt x="6073" y="5526"/>
                  </a:lnTo>
                  <a:cubicBezTo>
                    <a:pt x="6216" y="5406"/>
                    <a:pt x="6216" y="5192"/>
                    <a:pt x="6073" y="5073"/>
                  </a:cubicBezTo>
                  <a:lnTo>
                    <a:pt x="5954" y="4954"/>
                  </a:lnTo>
                  <a:cubicBezTo>
                    <a:pt x="6097" y="4692"/>
                    <a:pt x="6216" y="4406"/>
                    <a:pt x="6287" y="4120"/>
                  </a:cubicBezTo>
                  <a:lnTo>
                    <a:pt x="6478" y="4120"/>
                  </a:lnTo>
                  <a:cubicBezTo>
                    <a:pt x="6645" y="4120"/>
                    <a:pt x="6787" y="4001"/>
                    <a:pt x="6787" y="3835"/>
                  </a:cubicBezTo>
                  <a:lnTo>
                    <a:pt x="6787" y="3001"/>
                  </a:lnTo>
                  <a:cubicBezTo>
                    <a:pt x="6787" y="2835"/>
                    <a:pt x="6645" y="2715"/>
                    <a:pt x="6478" y="2715"/>
                  </a:cubicBezTo>
                  <a:lnTo>
                    <a:pt x="6478" y="2692"/>
                  </a:lnTo>
                  <a:lnTo>
                    <a:pt x="6287" y="2692"/>
                  </a:lnTo>
                  <a:cubicBezTo>
                    <a:pt x="6216" y="2406"/>
                    <a:pt x="6097" y="2120"/>
                    <a:pt x="5954" y="1882"/>
                  </a:cubicBezTo>
                  <a:lnTo>
                    <a:pt x="6073" y="1739"/>
                  </a:lnTo>
                  <a:cubicBezTo>
                    <a:pt x="6216" y="1620"/>
                    <a:pt x="6216" y="1406"/>
                    <a:pt x="6073" y="1310"/>
                  </a:cubicBezTo>
                  <a:lnTo>
                    <a:pt x="5478" y="715"/>
                  </a:lnTo>
                  <a:cubicBezTo>
                    <a:pt x="5418" y="644"/>
                    <a:pt x="5341" y="608"/>
                    <a:pt x="5263" y="608"/>
                  </a:cubicBezTo>
                  <a:cubicBezTo>
                    <a:pt x="5186" y="608"/>
                    <a:pt x="5108" y="644"/>
                    <a:pt x="5049" y="715"/>
                  </a:cubicBezTo>
                  <a:lnTo>
                    <a:pt x="4906" y="834"/>
                  </a:lnTo>
                  <a:cubicBezTo>
                    <a:pt x="4668" y="691"/>
                    <a:pt x="4382" y="572"/>
                    <a:pt x="4096" y="501"/>
                  </a:cubicBezTo>
                  <a:lnTo>
                    <a:pt x="4096" y="310"/>
                  </a:lnTo>
                  <a:cubicBezTo>
                    <a:pt x="4096" y="143"/>
                    <a:pt x="3953" y="1"/>
                    <a:pt x="3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993;p33">
            <a:extLst>
              <a:ext uri="{FF2B5EF4-FFF2-40B4-BE49-F238E27FC236}">
                <a16:creationId xmlns:a16="http://schemas.microsoft.com/office/drawing/2014/main" id="{5CBA5BE3-2541-4D80-A558-3A1BF1A2DA3C}"/>
              </a:ext>
            </a:extLst>
          </p:cNvPr>
          <p:cNvGrpSpPr/>
          <p:nvPr/>
        </p:nvGrpSpPr>
        <p:grpSpPr>
          <a:xfrm>
            <a:off x="7684470" y="4008162"/>
            <a:ext cx="375489" cy="320978"/>
            <a:chOff x="7955057" y="4071563"/>
            <a:chExt cx="375489" cy="320978"/>
          </a:xfrm>
        </p:grpSpPr>
        <p:sp>
          <p:nvSpPr>
            <p:cNvPr id="163" name="Google Shape;1994;p33">
              <a:extLst>
                <a:ext uri="{FF2B5EF4-FFF2-40B4-BE49-F238E27FC236}">
                  <a16:creationId xmlns:a16="http://schemas.microsoft.com/office/drawing/2014/main" id="{B6228E84-16EF-4DC2-A9AA-E8C32BCAE695}"/>
                </a:ext>
              </a:extLst>
            </p:cNvPr>
            <p:cNvSpPr/>
            <p:nvPr/>
          </p:nvSpPr>
          <p:spPr>
            <a:xfrm>
              <a:off x="7955057" y="4071563"/>
              <a:ext cx="375489" cy="109432"/>
            </a:xfrm>
            <a:custGeom>
              <a:avLst/>
              <a:gdLst/>
              <a:ahLst/>
              <a:cxnLst/>
              <a:rect l="l" t="t" r="r" b="b"/>
              <a:pathLst>
                <a:path w="10980" h="3200" extrusionOk="0">
                  <a:moveTo>
                    <a:pt x="5478" y="1"/>
                  </a:moveTo>
                  <a:cubicBezTo>
                    <a:pt x="3758" y="1"/>
                    <a:pt x="2037" y="501"/>
                    <a:pt x="549" y="1501"/>
                  </a:cubicBezTo>
                  <a:cubicBezTo>
                    <a:pt x="96" y="1811"/>
                    <a:pt x="1" y="2430"/>
                    <a:pt x="358" y="2859"/>
                  </a:cubicBezTo>
                  <a:cubicBezTo>
                    <a:pt x="554" y="3083"/>
                    <a:pt x="825" y="3200"/>
                    <a:pt x="1097" y="3200"/>
                  </a:cubicBezTo>
                  <a:cubicBezTo>
                    <a:pt x="1287" y="3200"/>
                    <a:pt x="1477" y="3143"/>
                    <a:pt x="1644" y="3025"/>
                  </a:cubicBezTo>
                  <a:cubicBezTo>
                    <a:pt x="2787" y="2263"/>
                    <a:pt x="4121" y="1858"/>
                    <a:pt x="5502" y="1858"/>
                  </a:cubicBezTo>
                  <a:cubicBezTo>
                    <a:pt x="6859" y="1858"/>
                    <a:pt x="8193" y="2263"/>
                    <a:pt x="9336" y="3025"/>
                  </a:cubicBezTo>
                  <a:cubicBezTo>
                    <a:pt x="9503" y="3143"/>
                    <a:pt x="9693" y="3200"/>
                    <a:pt x="9883" y="3200"/>
                  </a:cubicBezTo>
                  <a:cubicBezTo>
                    <a:pt x="10155" y="3200"/>
                    <a:pt x="10426" y="3083"/>
                    <a:pt x="10622" y="2859"/>
                  </a:cubicBezTo>
                  <a:cubicBezTo>
                    <a:pt x="10979" y="2430"/>
                    <a:pt x="10884" y="1787"/>
                    <a:pt x="10432" y="1501"/>
                  </a:cubicBezTo>
                  <a:lnTo>
                    <a:pt x="10408" y="1501"/>
                  </a:lnTo>
                  <a:cubicBezTo>
                    <a:pt x="8919" y="501"/>
                    <a:pt x="7199" y="1"/>
                    <a:pt x="5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95;p33">
              <a:extLst>
                <a:ext uri="{FF2B5EF4-FFF2-40B4-BE49-F238E27FC236}">
                  <a16:creationId xmlns:a16="http://schemas.microsoft.com/office/drawing/2014/main" id="{674CC04D-8372-4664-9DF9-97D33525BF6D}"/>
                </a:ext>
              </a:extLst>
            </p:cNvPr>
            <p:cNvSpPr/>
            <p:nvPr/>
          </p:nvSpPr>
          <p:spPr>
            <a:xfrm>
              <a:off x="8018596" y="4157056"/>
              <a:ext cx="246803" cy="90452"/>
            </a:xfrm>
            <a:custGeom>
              <a:avLst/>
              <a:gdLst/>
              <a:ahLst/>
              <a:cxnLst/>
              <a:rect l="l" t="t" r="r" b="b"/>
              <a:pathLst>
                <a:path w="7217" h="2645" extrusionOk="0">
                  <a:moveTo>
                    <a:pt x="3508" y="0"/>
                  </a:moveTo>
                  <a:cubicBezTo>
                    <a:pt x="2429" y="0"/>
                    <a:pt x="1399" y="332"/>
                    <a:pt x="524" y="930"/>
                  </a:cubicBezTo>
                  <a:cubicBezTo>
                    <a:pt x="72" y="1240"/>
                    <a:pt x="0" y="1859"/>
                    <a:pt x="334" y="2288"/>
                  </a:cubicBezTo>
                  <a:cubicBezTo>
                    <a:pt x="507" y="2518"/>
                    <a:pt x="776" y="2644"/>
                    <a:pt x="1051" y="2644"/>
                  </a:cubicBezTo>
                  <a:cubicBezTo>
                    <a:pt x="1230" y="2644"/>
                    <a:pt x="1412" y="2591"/>
                    <a:pt x="1572" y="2478"/>
                  </a:cubicBezTo>
                  <a:cubicBezTo>
                    <a:pt x="2191" y="2085"/>
                    <a:pt x="2900" y="1889"/>
                    <a:pt x="3611" y="1889"/>
                  </a:cubicBezTo>
                  <a:cubicBezTo>
                    <a:pt x="4323" y="1889"/>
                    <a:pt x="5037" y="2085"/>
                    <a:pt x="5668" y="2478"/>
                  </a:cubicBezTo>
                  <a:cubicBezTo>
                    <a:pt x="5820" y="2582"/>
                    <a:pt x="5998" y="2634"/>
                    <a:pt x="6176" y="2634"/>
                  </a:cubicBezTo>
                  <a:cubicBezTo>
                    <a:pt x="6444" y="2634"/>
                    <a:pt x="6711" y="2517"/>
                    <a:pt x="6883" y="2288"/>
                  </a:cubicBezTo>
                  <a:cubicBezTo>
                    <a:pt x="7216" y="1859"/>
                    <a:pt x="7121" y="1240"/>
                    <a:pt x="6692" y="930"/>
                  </a:cubicBezTo>
                  <a:lnTo>
                    <a:pt x="6668" y="930"/>
                  </a:lnTo>
                  <a:cubicBezTo>
                    <a:pt x="5794" y="332"/>
                    <a:pt x="4763" y="0"/>
                    <a:pt x="3728" y="0"/>
                  </a:cubicBezTo>
                  <a:cubicBezTo>
                    <a:pt x="3692" y="0"/>
                    <a:pt x="3656" y="1"/>
                    <a:pt x="3620" y="1"/>
                  </a:cubicBezTo>
                  <a:cubicBezTo>
                    <a:pt x="3583" y="1"/>
                    <a:pt x="3545" y="0"/>
                    <a:pt x="3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96;p33">
              <a:extLst>
                <a:ext uri="{FF2B5EF4-FFF2-40B4-BE49-F238E27FC236}">
                  <a16:creationId xmlns:a16="http://schemas.microsoft.com/office/drawing/2014/main" id="{DC8C9AD0-2877-4D21-B09D-5449AA30586A}"/>
                </a:ext>
              </a:extLst>
            </p:cNvPr>
            <p:cNvSpPr/>
            <p:nvPr/>
          </p:nvSpPr>
          <p:spPr>
            <a:xfrm>
              <a:off x="8058847" y="4242379"/>
              <a:ext cx="156043" cy="72601"/>
            </a:xfrm>
            <a:custGeom>
              <a:avLst/>
              <a:gdLst/>
              <a:ahLst/>
              <a:cxnLst/>
              <a:rect l="l" t="t" r="r" b="b"/>
              <a:pathLst>
                <a:path w="4563" h="2123" extrusionOk="0">
                  <a:moveTo>
                    <a:pt x="2416" y="1"/>
                  </a:moveTo>
                  <a:cubicBezTo>
                    <a:pt x="1907" y="1"/>
                    <a:pt x="1395" y="114"/>
                    <a:pt x="919" y="340"/>
                  </a:cubicBezTo>
                  <a:cubicBezTo>
                    <a:pt x="0" y="842"/>
                    <a:pt x="473" y="2112"/>
                    <a:pt x="1342" y="2112"/>
                  </a:cubicBezTo>
                  <a:cubicBezTo>
                    <a:pt x="1464" y="2112"/>
                    <a:pt x="1594" y="2087"/>
                    <a:pt x="1729" y="2031"/>
                  </a:cubicBezTo>
                  <a:cubicBezTo>
                    <a:pt x="1943" y="1924"/>
                    <a:pt x="2175" y="1870"/>
                    <a:pt x="2407" y="1870"/>
                  </a:cubicBezTo>
                  <a:cubicBezTo>
                    <a:pt x="2640" y="1870"/>
                    <a:pt x="2872" y="1924"/>
                    <a:pt x="3086" y="2031"/>
                  </a:cubicBezTo>
                  <a:cubicBezTo>
                    <a:pt x="3209" y="2093"/>
                    <a:pt x="3340" y="2122"/>
                    <a:pt x="3470" y="2122"/>
                  </a:cubicBezTo>
                  <a:cubicBezTo>
                    <a:pt x="3740" y="2122"/>
                    <a:pt x="4004" y="1995"/>
                    <a:pt x="4182" y="1769"/>
                  </a:cubicBezTo>
                  <a:cubicBezTo>
                    <a:pt x="4563" y="1317"/>
                    <a:pt x="4420" y="602"/>
                    <a:pt x="3896" y="340"/>
                  </a:cubicBezTo>
                  <a:cubicBezTo>
                    <a:pt x="3431" y="114"/>
                    <a:pt x="2925" y="1"/>
                    <a:pt x="2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97;p33">
              <a:extLst>
                <a:ext uri="{FF2B5EF4-FFF2-40B4-BE49-F238E27FC236}">
                  <a16:creationId xmlns:a16="http://schemas.microsoft.com/office/drawing/2014/main" id="{7F3EC797-8AE7-4591-A459-7B8CBE4E17E6}"/>
                </a:ext>
              </a:extLst>
            </p:cNvPr>
            <p:cNvSpPr/>
            <p:nvPr/>
          </p:nvSpPr>
          <p:spPr>
            <a:xfrm>
              <a:off x="8097558" y="4328044"/>
              <a:ext cx="84776" cy="64496"/>
            </a:xfrm>
            <a:custGeom>
              <a:avLst/>
              <a:gdLst/>
              <a:ahLst/>
              <a:cxnLst/>
              <a:rect l="l" t="t" r="r" b="b"/>
              <a:pathLst>
                <a:path w="2479" h="1886" extrusionOk="0">
                  <a:moveTo>
                    <a:pt x="1243" y="1"/>
                  </a:moveTo>
                  <a:cubicBezTo>
                    <a:pt x="0" y="1"/>
                    <a:pt x="0" y="1886"/>
                    <a:pt x="1243" y="1886"/>
                  </a:cubicBezTo>
                  <a:cubicBezTo>
                    <a:pt x="1265" y="1886"/>
                    <a:pt x="1288" y="1885"/>
                    <a:pt x="1311" y="1884"/>
                  </a:cubicBezTo>
                  <a:cubicBezTo>
                    <a:pt x="2478" y="1812"/>
                    <a:pt x="2478" y="74"/>
                    <a:pt x="1311" y="2"/>
                  </a:cubicBezTo>
                  <a:cubicBezTo>
                    <a:pt x="1288" y="1"/>
                    <a:pt x="1265" y="1"/>
                    <a:pt x="1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170738" y="2435550"/>
            <a:ext cx="236008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112307" y="2322252"/>
            <a:ext cx="4402477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940935" y="1552299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2.</a:t>
            </a:r>
          </a:p>
        </p:txBody>
      </p:sp>
      <p:grpSp>
        <p:nvGrpSpPr>
          <p:cNvPr id="6" name="Google Shape;2270;p37">
            <a:extLst>
              <a:ext uri="{FF2B5EF4-FFF2-40B4-BE49-F238E27FC236}">
                <a16:creationId xmlns:a16="http://schemas.microsoft.com/office/drawing/2014/main" id="{6704531D-9E86-4EC3-B874-65A2A26031D1}"/>
              </a:ext>
            </a:extLst>
          </p:cNvPr>
          <p:cNvGrpSpPr/>
          <p:nvPr/>
        </p:nvGrpSpPr>
        <p:grpSpPr>
          <a:xfrm>
            <a:off x="4430812" y="766398"/>
            <a:ext cx="3331273" cy="3014861"/>
            <a:chOff x="5460920" y="1699125"/>
            <a:chExt cx="3225876" cy="2887573"/>
          </a:xfrm>
        </p:grpSpPr>
        <p:sp>
          <p:nvSpPr>
            <p:cNvPr id="8" name="Google Shape;2271;p37">
              <a:extLst>
                <a:ext uri="{FF2B5EF4-FFF2-40B4-BE49-F238E27FC236}">
                  <a16:creationId xmlns:a16="http://schemas.microsoft.com/office/drawing/2014/main" id="{6CD0A690-007A-438F-9B77-06B4BC5BDFC9}"/>
                </a:ext>
              </a:extLst>
            </p:cNvPr>
            <p:cNvSpPr/>
            <p:nvPr/>
          </p:nvSpPr>
          <p:spPr>
            <a:xfrm rot="-249110">
              <a:off x="7407067" y="2077548"/>
              <a:ext cx="686038" cy="1922814"/>
            </a:xfrm>
            <a:custGeom>
              <a:avLst/>
              <a:gdLst/>
              <a:ahLst/>
              <a:cxnLst/>
              <a:rect l="l" t="t" r="r" b="b"/>
              <a:pathLst>
                <a:path w="6115" h="17139" extrusionOk="0">
                  <a:moveTo>
                    <a:pt x="6114" y="17050"/>
                  </a:moveTo>
                  <a:lnTo>
                    <a:pt x="1" y="17138"/>
                  </a:lnTo>
                  <a:lnTo>
                    <a:pt x="1345" y="45"/>
                  </a:lnTo>
                  <a:lnTo>
                    <a:pt x="4322" y="1"/>
                  </a:lnTo>
                  <a:lnTo>
                    <a:pt x="6114" y="170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72;p37">
              <a:extLst>
                <a:ext uri="{FF2B5EF4-FFF2-40B4-BE49-F238E27FC236}">
                  <a16:creationId xmlns:a16="http://schemas.microsoft.com/office/drawing/2014/main" id="{B225172E-5868-4283-9747-18554126287F}"/>
                </a:ext>
              </a:extLst>
            </p:cNvPr>
            <p:cNvSpPr/>
            <p:nvPr/>
          </p:nvSpPr>
          <p:spPr>
            <a:xfrm>
              <a:off x="7202527" y="3721372"/>
              <a:ext cx="1247665" cy="636678"/>
            </a:xfrm>
            <a:custGeom>
              <a:avLst/>
              <a:gdLst/>
              <a:ahLst/>
              <a:cxnLst/>
              <a:rect l="l" t="t" r="r" b="b"/>
              <a:pathLst>
                <a:path w="11121" h="5675" extrusionOk="0">
                  <a:moveTo>
                    <a:pt x="4348" y="132"/>
                  </a:moveTo>
                  <a:lnTo>
                    <a:pt x="4348" y="132"/>
                  </a:lnTo>
                  <a:lnTo>
                    <a:pt x="4103" y="194"/>
                  </a:lnTo>
                  <a:lnTo>
                    <a:pt x="3865" y="264"/>
                  </a:lnTo>
                  <a:lnTo>
                    <a:pt x="3628" y="343"/>
                  </a:lnTo>
                  <a:lnTo>
                    <a:pt x="3409" y="431"/>
                  </a:lnTo>
                  <a:lnTo>
                    <a:pt x="3180" y="527"/>
                  </a:lnTo>
                  <a:lnTo>
                    <a:pt x="2969" y="642"/>
                  </a:lnTo>
                  <a:lnTo>
                    <a:pt x="2759" y="756"/>
                  </a:lnTo>
                  <a:lnTo>
                    <a:pt x="2557" y="879"/>
                  </a:lnTo>
                  <a:lnTo>
                    <a:pt x="2355" y="1011"/>
                  </a:lnTo>
                  <a:lnTo>
                    <a:pt x="2161" y="1151"/>
                  </a:lnTo>
                  <a:lnTo>
                    <a:pt x="1977" y="1300"/>
                  </a:lnTo>
                  <a:lnTo>
                    <a:pt x="1801" y="1459"/>
                  </a:lnTo>
                  <a:lnTo>
                    <a:pt x="1634" y="1625"/>
                  </a:lnTo>
                  <a:lnTo>
                    <a:pt x="1467" y="1792"/>
                  </a:lnTo>
                  <a:lnTo>
                    <a:pt x="1318" y="1968"/>
                  </a:lnTo>
                  <a:lnTo>
                    <a:pt x="1169" y="2152"/>
                  </a:lnTo>
                  <a:lnTo>
                    <a:pt x="1028" y="2337"/>
                  </a:lnTo>
                  <a:lnTo>
                    <a:pt x="896" y="2530"/>
                  </a:lnTo>
                  <a:lnTo>
                    <a:pt x="773" y="2732"/>
                  </a:lnTo>
                  <a:lnTo>
                    <a:pt x="659" y="2934"/>
                  </a:lnTo>
                  <a:lnTo>
                    <a:pt x="554" y="3145"/>
                  </a:lnTo>
                  <a:lnTo>
                    <a:pt x="457" y="3356"/>
                  </a:lnTo>
                  <a:lnTo>
                    <a:pt x="369" y="3575"/>
                  </a:lnTo>
                  <a:lnTo>
                    <a:pt x="290" y="3795"/>
                  </a:lnTo>
                  <a:lnTo>
                    <a:pt x="220" y="4023"/>
                  </a:lnTo>
                  <a:lnTo>
                    <a:pt x="159" y="4243"/>
                  </a:lnTo>
                  <a:lnTo>
                    <a:pt x="106" y="4480"/>
                  </a:lnTo>
                  <a:lnTo>
                    <a:pt x="62" y="4709"/>
                  </a:lnTo>
                  <a:lnTo>
                    <a:pt x="36" y="4946"/>
                  </a:lnTo>
                  <a:lnTo>
                    <a:pt x="9" y="5192"/>
                  </a:lnTo>
                  <a:lnTo>
                    <a:pt x="0" y="5429"/>
                  </a:lnTo>
                  <a:lnTo>
                    <a:pt x="0" y="5675"/>
                  </a:lnTo>
                  <a:lnTo>
                    <a:pt x="11121" y="5675"/>
                  </a:lnTo>
                  <a:lnTo>
                    <a:pt x="11121" y="5675"/>
                  </a:lnTo>
                  <a:lnTo>
                    <a:pt x="11121" y="5341"/>
                  </a:lnTo>
                  <a:lnTo>
                    <a:pt x="11095" y="5007"/>
                  </a:lnTo>
                  <a:lnTo>
                    <a:pt x="11051" y="4682"/>
                  </a:lnTo>
                  <a:lnTo>
                    <a:pt x="10989" y="4348"/>
                  </a:lnTo>
                  <a:lnTo>
                    <a:pt x="10989" y="4348"/>
                  </a:lnTo>
                  <a:lnTo>
                    <a:pt x="10919" y="4067"/>
                  </a:lnTo>
                  <a:lnTo>
                    <a:pt x="10840" y="3795"/>
                  </a:lnTo>
                  <a:lnTo>
                    <a:pt x="10743" y="3532"/>
                  </a:lnTo>
                  <a:lnTo>
                    <a:pt x="10638" y="3277"/>
                  </a:lnTo>
                  <a:lnTo>
                    <a:pt x="10515" y="3031"/>
                  </a:lnTo>
                  <a:lnTo>
                    <a:pt x="10383" y="2785"/>
                  </a:lnTo>
                  <a:lnTo>
                    <a:pt x="10243" y="2557"/>
                  </a:lnTo>
                  <a:lnTo>
                    <a:pt x="10093" y="2328"/>
                  </a:lnTo>
                  <a:lnTo>
                    <a:pt x="9926" y="2109"/>
                  </a:lnTo>
                  <a:lnTo>
                    <a:pt x="9751" y="1907"/>
                  </a:lnTo>
                  <a:lnTo>
                    <a:pt x="9575" y="1705"/>
                  </a:lnTo>
                  <a:lnTo>
                    <a:pt x="9382" y="1520"/>
                  </a:lnTo>
                  <a:lnTo>
                    <a:pt x="9188" y="1336"/>
                  </a:lnTo>
                  <a:lnTo>
                    <a:pt x="8978" y="1169"/>
                  </a:lnTo>
                  <a:lnTo>
                    <a:pt x="8767" y="1011"/>
                  </a:lnTo>
                  <a:lnTo>
                    <a:pt x="8538" y="861"/>
                  </a:lnTo>
                  <a:lnTo>
                    <a:pt x="8310" y="729"/>
                  </a:lnTo>
                  <a:lnTo>
                    <a:pt x="8073" y="598"/>
                  </a:lnTo>
                  <a:lnTo>
                    <a:pt x="7836" y="484"/>
                  </a:lnTo>
                  <a:lnTo>
                    <a:pt x="7590" y="378"/>
                  </a:lnTo>
                  <a:lnTo>
                    <a:pt x="7335" y="290"/>
                  </a:lnTo>
                  <a:lnTo>
                    <a:pt x="7080" y="211"/>
                  </a:lnTo>
                  <a:lnTo>
                    <a:pt x="6817" y="141"/>
                  </a:lnTo>
                  <a:lnTo>
                    <a:pt x="6553" y="88"/>
                  </a:lnTo>
                  <a:lnTo>
                    <a:pt x="6290" y="44"/>
                  </a:lnTo>
                  <a:lnTo>
                    <a:pt x="6017" y="18"/>
                  </a:lnTo>
                  <a:lnTo>
                    <a:pt x="5745" y="0"/>
                  </a:lnTo>
                  <a:lnTo>
                    <a:pt x="5464" y="0"/>
                  </a:lnTo>
                  <a:lnTo>
                    <a:pt x="5192" y="9"/>
                  </a:lnTo>
                  <a:lnTo>
                    <a:pt x="4911" y="36"/>
                  </a:lnTo>
                  <a:lnTo>
                    <a:pt x="4630" y="79"/>
                  </a:lnTo>
                  <a:lnTo>
                    <a:pt x="4348" y="132"/>
                  </a:lnTo>
                  <a:lnTo>
                    <a:pt x="4348" y="1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73;p37">
              <a:extLst>
                <a:ext uri="{FF2B5EF4-FFF2-40B4-BE49-F238E27FC236}">
                  <a16:creationId xmlns:a16="http://schemas.microsoft.com/office/drawing/2014/main" id="{0FE039DF-AEBE-46C9-94A4-808F0E9F5C07}"/>
                </a:ext>
              </a:extLst>
            </p:cNvPr>
            <p:cNvSpPr/>
            <p:nvPr/>
          </p:nvSpPr>
          <p:spPr>
            <a:xfrm>
              <a:off x="6312305" y="1700135"/>
              <a:ext cx="1359070" cy="577554"/>
            </a:xfrm>
            <a:custGeom>
              <a:avLst/>
              <a:gdLst/>
              <a:ahLst/>
              <a:cxnLst/>
              <a:rect l="l" t="t" r="r" b="b"/>
              <a:pathLst>
                <a:path w="12114" h="5148" extrusionOk="0">
                  <a:moveTo>
                    <a:pt x="11525" y="1"/>
                  </a:moveTo>
                  <a:lnTo>
                    <a:pt x="12114" y="5016"/>
                  </a:lnTo>
                  <a:lnTo>
                    <a:pt x="291" y="5148"/>
                  </a:lnTo>
                  <a:lnTo>
                    <a:pt x="1" y="2706"/>
                  </a:lnTo>
                  <a:lnTo>
                    <a:pt x="11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74;p37">
              <a:extLst>
                <a:ext uri="{FF2B5EF4-FFF2-40B4-BE49-F238E27FC236}">
                  <a16:creationId xmlns:a16="http://schemas.microsoft.com/office/drawing/2014/main" id="{1654569F-C3E9-4671-8E88-3BEBAC788FCE}"/>
                </a:ext>
              </a:extLst>
            </p:cNvPr>
            <p:cNvSpPr/>
            <p:nvPr/>
          </p:nvSpPr>
          <p:spPr>
            <a:xfrm>
              <a:off x="7349067" y="1699125"/>
              <a:ext cx="566784" cy="566784"/>
            </a:xfrm>
            <a:custGeom>
              <a:avLst/>
              <a:gdLst/>
              <a:ahLst/>
              <a:cxnLst/>
              <a:rect l="l" t="t" r="r" b="b"/>
              <a:pathLst>
                <a:path w="5052" h="5052" extrusionOk="0">
                  <a:moveTo>
                    <a:pt x="18" y="2820"/>
                  </a:moveTo>
                  <a:lnTo>
                    <a:pt x="18" y="2820"/>
                  </a:lnTo>
                  <a:lnTo>
                    <a:pt x="36" y="2952"/>
                  </a:lnTo>
                  <a:lnTo>
                    <a:pt x="62" y="3075"/>
                  </a:lnTo>
                  <a:lnTo>
                    <a:pt x="88" y="3198"/>
                  </a:lnTo>
                  <a:lnTo>
                    <a:pt x="123" y="3321"/>
                  </a:lnTo>
                  <a:lnTo>
                    <a:pt x="167" y="3444"/>
                  </a:lnTo>
                  <a:lnTo>
                    <a:pt x="220" y="3558"/>
                  </a:lnTo>
                  <a:lnTo>
                    <a:pt x="273" y="3672"/>
                  </a:lnTo>
                  <a:lnTo>
                    <a:pt x="325" y="3778"/>
                  </a:lnTo>
                  <a:lnTo>
                    <a:pt x="387" y="3883"/>
                  </a:lnTo>
                  <a:lnTo>
                    <a:pt x="457" y="3980"/>
                  </a:lnTo>
                  <a:lnTo>
                    <a:pt x="536" y="4085"/>
                  </a:lnTo>
                  <a:lnTo>
                    <a:pt x="607" y="4173"/>
                  </a:lnTo>
                  <a:lnTo>
                    <a:pt x="694" y="4270"/>
                  </a:lnTo>
                  <a:lnTo>
                    <a:pt x="773" y="4349"/>
                  </a:lnTo>
                  <a:lnTo>
                    <a:pt x="870" y="4437"/>
                  </a:lnTo>
                  <a:lnTo>
                    <a:pt x="958" y="4507"/>
                  </a:lnTo>
                  <a:lnTo>
                    <a:pt x="1055" y="4586"/>
                  </a:lnTo>
                  <a:lnTo>
                    <a:pt x="1160" y="4647"/>
                  </a:lnTo>
                  <a:lnTo>
                    <a:pt x="1265" y="4718"/>
                  </a:lnTo>
                  <a:lnTo>
                    <a:pt x="1371" y="4770"/>
                  </a:lnTo>
                  <a:lnTo>
                    <a:pt x="1476" y="4823"/>
                  </a:lnTo>
                  <a:lnTo>
                    <a:pt x="1590" y="4876"/>
                  </a:lnTo>
                  <a:lnTo>
                    <a:pt x="1705" y="4920"/>
                  </a:lnTo>
                  <a:lnTo>
                    <a:pt x="1819" y="4955"/>
                  </a:lnTo>
                  <a:lnTo>
                    <a:pt x="1942" y="4990"/>
                  </a:lnTo>
                  <a:lnTo>
                    <a:pt x="2065" y="5008"/>
                  </a:lnTo>
                  <a:lnTo>
                    <a:pt x="2188" y="5034"/>
                  </a:lnTo>
                  <a:lnTo>
                    <a:pt x="2311" y="5043"/>
                  </a:lnTo>
                  <a:lnTo>
                    <a:pt x="2434" y="5052"/>
                  </a:lnTo>
                  <a:lnTo>
                    <a:pt x="2565" y="5052"/>
                  </a:lnTo>
                  <a:lnTo>
                    <a:pt x="2697" y="5052"/>
                  </a:lnTo>
                  <a:lnTo>
                    <a:pt x="2820" y="5034"/>
                  </a:lnTo>
                  <a:lnTo>
                    <a:pt x="2820" y="5034"/>
                  </a:lnTo>
                  <a:lnTo>
                    <a:pt x="2952" y="5016"/>
                  </a:lnTo>
                  <a:lnTo>
                    <a:pt x="3075" y="4990"/>
                  </a:lnTo>
                  <a:lnTo>
                    <a:pt x="3198" y="4964"/>
                  </a:lnTo>
                  <a:lnTo>
                    <a:pt x="3321" y="4929"/>
                  </a:lnTo>
                  <a:lnTo>
                    <a:pt x="3444" y="4885"/>
                  </a:lnTo>
                  <a:lnTo>
                    <a:pt x="3558" y="4832"/>
                  </a:lnTo>
                  <a:lnTo>
                    <a:pt x="3663" y="4779"/>
                  </a:lnTo>
                  <a:lnTo>
                    <a:pt x="3778" y="4727"/>
                  </a:lnTo>
                  <a:lnTo>
                    <a:pt x="3883" y="4656"/>
                  </a:lnTo>
                  <a:lnTo>
                    <a:pt x="3980" y="4595"/>
                  </a:lnTo>
                  <a:lnTo>
                    <a:pt x="4085" y="4516"/>
                  </a:lnTo>
                  <a:lnTo>
                    <a:pt x="4173" y="4437"/>
                  </a:lnTo>
                  <a:lnTo>
                    <a:pt x="4261" y="4358"/>
                  </a:lnTo>
                  <a:lnTo>
                    <a:pt x="4349" y="4270"/>
                  </a:lnTo>
                  <a:lnTo>
                    <a:pt x="4436" y="4182"/>
                  </a:lnTo>
                  <a:lnTo>
                    <a:pt x="4507" y="4094"/>
                  </a:lnTo>
                  <a:lnTo>
                    <a:pt x="4586" y="3997"/>
                  </a:lnTo>
                  <a:lnTo>
                    <a:pt x="4647" y="3892"/>
                  </a:lnTo>
                  <a:lnTo>
                    <a:pt x="4717" y="3787"/>
                  </a:lnTo>
                  <a:lnTo>
                    <a:pt x="4770" y="3681"/>
                  </a:lnTo>
                  <a:lnTo>
                    <a:pt x="4823" y="3576"/>
                  </a:lnTo>
                  <a:lnTo>
                    <a:pt x="4876" y="3462"/>
                  </a:lnTo>
                  <a:lnTo>
                    <a:pt x="4919" y="3347"/>
                  </a:lnTo>
                  <a:lnTo>
                    <a:pt x="4955" y="3224"/>
                  </a:lnTo>
                  <a:lnTo>
                    <a:pt x="4981" y="3110"/>
                  </a:lnTo>
                  <a:lnTo>
                    <a:pt x="5007" y="2987"/>
                  </a:lnTo>
                  <a:lnTo>
                    <a:pt x="5034" y="2864"/>
                  </a:lnTo>
                  <a:lnTo>
                    <a:pt x="5042" y="2741"/>
                  </a:lnTo>
                  <a:lnTo>
                    <a:pt x="5051" y="2618"/>
                  </a:lnTo>
                  <a:lnTo>
                    <a:pt x="5051" y="2487"/>
                  </a:lnTo>
                  <a:lnTo>
                    <a:pt x="5051" y="2355"/>
                  </a:lnTo>
                  <a:lnTo>
                    <a:pt x="5034" y="2232"/>
                  </a:lnTo>
                  <a:lnTo>
                    <a:pt x="5034" y="2232"/>
                  </a:lnTo>
                  <a:lnTo>
                    <a:pt x="5016" y="2100"/>
                  </a:lnTo>
                  <a:lnTo>
                    <a:pt x="4990" y="1977"/>
                  </a:lnTo>
                  <a:lnTo>
                    <a:pt x="4963" y="1845"/>
                  </a:lnTo>
                  <a:lnTo>
                    <a:pt x="4928" y="1731"/>
                  </a:lnTo>
                  <a:lnTo>
                    <a:pt x="4884" y="1608"/>
                  </a:lnTo>
                  <a:lnTo>
                    <a:pt x="4832" y="1494"/>
                  </a:lnTo>
                  <a:lnTo>
                    <a:pt x="4779" y="1380"/>
                  </a:lnTo>
                  <a:lnTo>
                    <a:pt x="4726" y="1274"/>
                  </a:lnTo>
                  <a:lnTo>
                    <a:pt x="4656" y="1169"/>
                  </a:lnTo>
                  <a:lnTo>
                    <a:pt x="4594" y="1064"/>
                  </a:lnTo>
                  <a:lnTo>
                    <a:pt x="4515" y="967"/>
                  </a:lnTo>
                  <a:lnTo>
                    <a:pt x="4436" y="879"/>
                  </a:lnTo>
                  <a:lnTo>
                    <a:pt x="4357" y="783"/>
                  </a:lnTo>
                  <a:lnTo>
                    <a:pt x="4269" y="703"/>
                  </a:lnTo>
                  <a:lnTo>
                    <a:pt x="4182" y="616"/>
                  </a:lnTo>
                  <a:lnTo>
                    <a:pt x="4094" y="537"/>
                  </a:lnTo>
                  <a:lnTo>
                    <a:pt x="3988" y="466"/>
                  </a:lnTo>
                  <a:lnTo>
                    <a:pt x="3892" y="396"/>
                  </a:lnTo>
                  <a:lnTo>
                    <a:pt x="3786" y="335"/>
                  </a:lnTo>
                  <a:lnTo>
                    <a:pt x="3681" y="282"/>
                  </a:lnTo>
                  <a:lnTo>
                    <a:pt x="3576" y="229"/>
                  </a:lnTo>
                  <a:lnTo>
                    <a:pt x="3461" y="176"/>
                  </a:lnTo>
                  <a:lnTo>
                    <a:pt x="3347" y="133"/>
                  </a:lnTo>
                  <a:lnTo>
                    <a:pt x="3224" y="97"/>
                  </a:lnTo>
                  <a:lnTo>
                    <a:pt x="3110" y="62"/>
                  </a:lnTo>
                  <a:lnTo>
                    <a:pt x="2987" y="36"/>
                  </a:lnTo>
                  <a:lnTo>
                    <a:pt x="2864" y="18"/>
                  </a:lnTo>
                  <a:lnTo>
                    <a:pt x="2741" y="10"/>
                  </a:lnTo>
                  <a:lnTo>
                    <a:pt x="2609" y="1"/>
                  </a:lnTo>
                  <a:lnTo>
                    <a:pt x="2486" y="1"/>
                  </a:lnTo>
                  <a:lnTo>
                    <a:pt x="2355" y="1"/>
                  </a:lnTo>
                  <a:lnTo>
                    <a:pt x="2232" y="18"/>
                  </a:lnTo>
                  <a:lnTo>
                    <a:pt x="2232" y="18"/>
                  </a:lnTo>
                  <a:lnTo>
                    <a:pt x="2100" y="36"/>
                  </a:lnTo>
                  <a:lnTo>
                    <a:pt x="1977" y="62"/>
                  </a:lnTo>
                  <a:lnTo>
                    <a:pt x="1845" y="89"/>
                  </a:lnTo>
                  <a:lnTo>
                    <a:pt x="1731" y="124"/>
                  </a:lnTo>
                  <a:lnTo>
                    <a:pt x="1608" y="168"/>
                  </a:lnTo>
                  <a:lnTo>
                    <a:pt x="1494" y="220"/>
                  </a:lnTo>
                  <a:lnTo>
                    <a:pt x="1380" y="273"/>
                  </a:lnTo>
                  <a:lnTo>
                    <a:pt x="1274" y="326"/>
                  </a:lnTo>
                  <a:lnTo>
                    <a:pt x="1169" y="396"/>
                  </a:lnTo>
                  <a:lnTo>
                    <a:pt x="1063" y="458"/>
                  </a:lnTo>
                  <a:lnTo>
                    <a:pt x="967" y="537"/>
                  </a:lnTo>
                  <a:lnTo>
                    <a:pt x="879" y="607"/>
                  </a:lnTo>
                  <a:lnTo>
                    <a:pt x="782" y="695"/>
                  </a:lnTo>
                  <a:lnTo>
                    <a:pt x="703" y="783"/>
                  </a:lnTo>
                  <a:lnTo>
                    <a:pt x="615" y="870"/>
                  </a:lnTo>
                  <a:lnTo>
                    <a:pt x="536" y="958"/>
                  </a:lnTo>
                  <a:lnTo>
                    <a:pt x="466" y="1055"/>
                  </a:lnTo>
                  <a:lnTo>
                    <a:pt x="396" y="1160"/>
                  </a:lnTo>
                  <a:lnTo>
                    <a:pt x="334" y="1266"/>
                  </a:lnTo>
                  <a:lnTo>
                    <a:pt x="282" y="1371"/>
                  </a:lnTo>
                  <a:lnTo>
                    <a:pt x="220" y="1476"/>
                  </a:lnTo>
                  <a:lnTo>
                    <a:pt x="176" y="1591"/>
                  </a:lnTo>
                  <a:lnTo>
                    <a:pt x="132" y="1705"/>
                  </a:lnTo>
                  <a:lnTo>
                    <a:pt x="97" y="1819"/>
                  </a:lnTo>
                  <a:lnTo>
                    <a:pt x="62" y="1942"/>
                  </a:lnTo>
                  <a:lnTo>
                    <a:pt x="36" y="2065"/>
                  </a:lnTo>
                  <a:lnTo>
                    <a:pt x="18" y="2188"/>
                  </a:lnTo>
                  <a:lnTo>
                    <a:pt x="9" y="2311"/>
                  </a:lnTo>
                  <a:lnTo>
                    <a:pt x="0" y="2434"/>
                  </a:lnTo>
                  <a:lnTo>
                    <a:pt x="0" y="2566"/>
                  </a:lnTo>
                  <a:lnTo>
                    <a:pt x="0" y="2697"/>
                  </a:lnTo>
                  <a:lnTo>
                    <a:pt x="18" y="2820"/>
                  </a:lnTo>
                  <a:lnTo>
                    <a:pt x="18" y="2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75;p37">
              <a:extLst>
                <a:ext uri="{FF2B5EF4-FFF2-40B4-BE49-F238E27FC236}">
                  <a16:creationId xmlns:a16="http://schemas.microsoft.com/office/drawing/2014/main" id="{AEEE4BFD-797A-4EF8-8BFB-F8E89A293E16}"/>
                </a:ext>
              </a:extLst>
            </p:cNvPr>
            <p:cNvSpPr/>
            <p:nvPr/>
          </p:nvSpPr>
          <p:spPr>
            <a:xfrm>
              <a:off x="5828423" y="2062849"/>
              <a:ext cx="673252" cy="760873"/>
            </a:xfrm>
            <a:custGeom>
              <a:avLst/>
              <a:gdLst/>
              <a:ahLst/>
              <a:cxnLst/>
              <a:rect l="l" t="t" r="r" b="b"/>
              <a:pathLst>
                <a:path w="6001" h="6782" extrusionOk="0">
                  <a:moveTo>
                    <a:pt x="3567" y="0"/>
                  </a:moveTo>
                  <a:lnTo>
                    <a:pt x="6000" y="1959"/>
                  </a:lnTo>
                  <a:lnTo>
                    <a:pt x="300" y="6781"/>
                  </a:lnTo>
                  <a:lnTo>
                    <a:pt x="1" y="6544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76;p37">
              <a:extLst>
                <a:ext uri="{FF2B5EF4-FFF2-40B4-BE49-F238E27FC236}">
                  <a16:creationId xmlns:a16="http://schemas.microsoft.com/office/drawing/2014/main" id="{6A4774F1-4E22-4F9A-BD87-E9D663670DEA}"/>
                </a:ext>
              </a:extLst>
            </p:cNvPr>
            <p:cNvSpPr/>
            <p:nvPr/>
          </p:nvSpPr>
          <p:spPr>
            <a:xfrm>
              <a:off x="6148730" y="1923844"/>
              <a:ext cx="492851" cy="493860"/>
            </a:xfrm>
            <a:custGeom>
              <a:avLst/>
              <a:gdLst/>
              <a:ahLst/>
              <a:cxnLst/>
              <a:rect l="l" t="t" r="r" b="b"/>
              <a:pathLst>
                <a:path w="4393" h="4402" extrusionOk="0">
                  <a:moveTo>
                    <a:pt x="9" y="2460"/>
                  </a:moveTo>
                  <a:lnTo>
                    <a:pt x="9" y="2460"/>
                  </a:lnTo>
                  <a:lnTo>
                    <a:pt x="27" y="2565"/>
                  </a:lnTo>
                  <a:lnTo>
                    <a:pt x="53" y="2680"/>
                  </a:lnTo>
                  <a:lnTo>
                    <a:pt x="80" y="2785"/>
                  </a:lnTo>
                  <a:lnTo>
                    <a:pt x="106" y="2890"/>
                  </a:lnTo>
                  <a:lnTo>
                    <a:pt x="141" y="2996"/>
                  </a:lnTo>
                  <a:lnTo>
                    <a:pt x="185" y="3092"/>
                  </a:lnTo>
                  <a:lnTo>
                    <a:pt x="238" y="3189"/>
                  </a:lnTo>
                  <a:lnTo>
                    <a:pt x="282" y="3286"/>
                  </a:lnTo>
                  <a:lnTo>
                    <a:pt x="396" y="3470"/>
                  </a:lnTo>
                  <a:lnTo>
                    <a:pt x="528" y="3637"/>
                  </a:lnTo>
                  <a:lnTo>
                    <a:pt x="677" y="3786"/>
                  </a:lnTo>
                  <a:lnTo>
                    <a:pt x="835" y="3927"/>
                  </a:lnTo>
                  <a:lnTo>
                    <a:pt x="1011" y="4050"/>
                  </a:lnTo>
                  <a:lnTo>
                    <a:pt x="1186" y="4155"/>
                  </a:lnTo>
                  <a:lnTo>
                    <a:pt x="1380" y="4243"/>
                  </a:lnTo>
                  <a:lnTo>
                    <a:pt x="1582" y="4313"/>
                  </a:lnTo>
                  <a:lnTo>
                    <a:pt x="1687" y="4340"/>
                  </a:lnTo>
                  <a:lnTo>
                    <a:pt x="1793" y="4357"/>
                  </a:lnTo>
                  <a:lnTo>
                    <a:pt x="1898" y="4375"/>
                  </a:lnTo>
                  <a:lnTo>
                    <a:pt x="2012" y="4392"/>
                  </a:lnTo>
                  <a:lnTo>
                    <a:pt x="2118" y="4392"/>
                  </a:lnTo>
                  <a:lnTo>
                    <a:pt x="2232" y="4401"/>
                  </a:lnTo>
                  <a:lnTo>
                    <a:pt x="2346" y="4392"/>
                  </a:lnTo>
                  <a:lnTo>
                    <a:pt x="2451" y="4384"/>
                  </a:lnTo>
                  <a:lnTo>
                    <a:pt x="2451" y="4384"/>
                  </a:lnTo>
                  <a:lnTo>
                    <a:pt x="2566" y="4366"/>
                  </a:lnTo>
                  <a:lnTo>
                    <a:pt x="2680" y="4349"/>
                  </a:lnTo>
                  <a:lnTo>
                    <a:pt x="2785" y="4313"/>
                  </a:lnTo>
                  <a:lnTo>
                    <a:pt x="2891" y="4287"/>
                  </a:lnTo>
                  <a:lnTo>
                    <a:pt x="2996" y="4252"/>
                  </a:lnTo>
                  <a:lnTo>
                    <a:pt x="3093" y="4208"/>
                  </a:lnTo>
                  <a:lnTo>
                    <a:pt x="3189" y="4164"/>
                  </a:lnTo>
                  <a:lnTo>
                    <a:pt x="3286" y="4111"/>
                  </a:lnTo>
                  <a:lnTo>
                    <a:pt x="3462" y="3997"/>
                  </a:lnTo>
                  <a:lnTo>
                    <a:pt x="3628" y="3865"/>
                  </a:lnTo>
                  <a:lnTo>
                    <a:pt x="3787" y="3716"/>
                  </a:lnTo>
                  <a:lnTo>
                    <a:pt x="3918" y="3558"/>
                  </a:lnTo>
                  <a:lnTo>
                    <a:pt x="4041" y="3391"/>
                  </a:lnTo>
                  <a:lnTo>
                    <a:pt x="4147" y="3207"/>
                  </a:lnTo>
                  <a:lnTo>
                    <a:pt x="4235" y="3013"/>
                  </a:lnTo>
                  <a:lnTo>
                    <a:pt x="4305" y="2811"/>
                  </a:lnTo>
                  <a:lnTo>
                    <a:pt x="4331" y="2706"/>
                  </a:lnTo>
                  <a:lnTo>
                    <a:pt x="4357" y="2601"/>
                  </a:lnTo>
                  <a:lnTo>
                    <a:pt x="4375" y="2495"/>
                  </a:lnTo>
                  <a:lnTo>
                    <a:pt x="4384" y="2381"/>
                  </a:lnTo>
                  <a:lnTo>
                    <a:pt x="4393" y="2276"/>
                  </a:lnTo>
                  <a:lnTo>
                    <a:pt x="4393" y="2161"/>
                  </a:lnTo>
                  <a:lnTo>
                    <a:pt x="4393" y="2056"/>
                  </a:lnTo>
                  <a:lnTo>
                    <a:pt x="4375" y="1942"/>
                  </a:lnTo>
                  <a:lnTo>
                    <a:pt x="4375" y="1942"/>
                  </a:lnTo>
                  <a:lnTo>
                    <a:pt x="4366" y="1828"/>
                  </a:lnTo>
                  <a:lnTo>
                    <a:pt x="4340" y="1713"/>
                  </a:lnTo>
                  <a:lnTo>
                    <a:pt x="4314" y="1608"/>
                  </a:lnTo>
                  <a:lnTo>
                    <a:pt x="4278" y="1503"/>
                  </a:lnTo>
                  <a:lnTo>
                    <a:pt x="4243" y="1406"/>
                  </a:lnTo>
                  <a:lnTo>
                    <a:pt x="4208" y="1301"/>
                  </a:lnTo>
                  <a:lnTo>
                    <a:pt x="4155" y="1204"/>
                  </a:lnTo>
                  <a:lnTo>
                    <a:pt x="4103" y="1107"/>
                  </a:lnTo>
                  <a:lnTo>
                    <a:pt x="3989" y="932"/>
                  </a:lnTo>
                  <a:lnTo>
                    <a:pt x="3866" y="765"/>
                  </a:lnTo>
                  <a:lnTo>
                    <a:pt x="3716" y="607"/>
                  </a:lnTo>
                  <a:lnTo>
                    <a:pt x="3558" y="475"/>
                  </a:lnTo>
                  <a:lnTo>
                    <a:pt x="3382" y="352"/>
                  </a:lnTo>
                  <a:lnTo>
                    <a:pt x="3198" y="246"/>
                  </a:lnTo>
                  <a:lnTo>
                    <a:pt x="3005" y="159"/>
                  </a:lnTo>
                  <a:lnTo>
                    <a:pt x="2812" y="88"/>
                  </a:lnTo>
                  <a:lnTo>
                    <a:pt x="2706" y="62"/>
                  </a:lnTo>
                  <a:lnTo>
                    <a:pt x="2601" y="36"/>
                  </a:lnTo>
                  <a:lnTo>
                    <a:pt x="2487" y="18"/>
                  </a:lnTo>
                  <a:lnTo>
                    <a:pt x="2381" y="9"/>
                  </a:lnTo>
                  <a:lnTo>
                    <a:pt x="2276" y="0"/>
                  </a:lnTo>
                  <a:lnTo>
                    <a:pt x="2162" y="0"/>
                  </a:lnTo>
                  <a:lnTo>
                    <a:pt x="2047" y="0"/>
                  </a:lnTo>
                  <a:lnTo>
                    <a:pt x="1933" y="18"/>
                  </a:lnTo>
                  <a:lnTo>
                    <a:pt x="1933" y="18"/>
                  </a:lnTo>
                  <a:lnTo>
                    <a:pt x="1828" y="27"/>
                  </a:lnTo>
                  <a:lnTo>
                    <a:pt x="1714" y="53"/>
                  </a:lnTo>
                  <a:lnTo>
                    <a:pt x="1608" y="80"/>
                  </a:lnTo>
                  <a:lnTo>
                    <a:pt x="1503" y="115"/>
                  </a:lnTo>
                  <a:lnTo>
                    <a:pt x="1397" y="150"/>
                  </a:lnTo>
                  <a:lnTo>
                    <a:pt x="1301" y="194"/>
                  </a:lnTo>
                  <a:lnTo>
                    <a:pt x="1204" y="238"/>
                  </a:lnTo>
                  <a:lnTo>
                    <a:pt x="1107" y="290"/>
                  </a:lnTo>
                  <a:lnTo>
                    <a:pt x="932" y="405"/>
                  </a:lnTo>
                  <a:lnTo>
                    <a:pt x="756" y="536"/>
                  </a:lnTo>
                  <a:lnTo>
                    <a:pt x="607" y="677"/>
                  </a:lnTo>
                  <a:lnTo>
                    <a:pt x="466" y="835"/>
                  </a:lnTo>
                  <a:lnTo>
                    <a:pt x="343" y="1011"/>
                  </a:lnTo>
                  <a:lnTo>
                    <a:pt x="238" y="1195"/>
                  </a:lnTo>
                  <a:lnTo>
                    <a:pt x="150" y="1388"/>
                  </a:lnTo>
                  <a:lnTo>
                    <a:pt x="80" y="1590"/>
                  </a:lnTo>
                  <a:lnTo>
                    <a:pt x="53" y="1687"/>
                  </a:lnTo>
                  <a:lnTo>
                    <a:pt x="36" y="1792"/>
                  </a:lnTo>
                  <a:lnTo>
                    <a:pt x="18" y="1907"/>
                  </a:lnTo>
                  <a:lnTo>
                    <a:pt x="1" y="2012"/>
                  </a:lnTo>
                  <a:lnTo>
                    <a:pt x="1" y="2117"/>
                  </a:lnTo>
                  <a:lnTo>
                    <a:pt x="1" y="2232"/>
                  </a:lnTo>
                  <a:lnTo>
                    <a:pt x="1" y="2346"/>
                  </a:lnTo>
                  <a:lnTo>
                    <a:pt x="9" y="2460"/>
                  </a:lnTo>
                  <a:lnTo>
                    <a:pt x="9" y="24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77;p37">
              <a:extLst>
                <a:ext uri="{FF2B5EF4-FFF2-40B4-BE49-F238E27FC236}">
                  <a16:creationId xmlns:a16="http://schemas.microsoft.com/office/drawing/2014/main" id="{2518FFDF-B96A-44AE-BC43-D19E524C00C5}"/>
                </a:ext>
              </a:extLst>
            </p:cNvPr>
            <p:cNvSpPr/>
            <p:nvPr/>
          </p:nvSpPr>
          <p:spPr>
            <a:xfrm>
              <a:off x="7551330" y="3879000"/>
              <a:ext cx="535258" cy="449545"/>
            </a:xfrm>
            <a:custGeom>
              <a:avLst/>
              <a:gdLst/>
              <a:ahLst/>
              <a:cxnLst/>
              <a:rect l="l" t="t" r="r" b="b"/>
              <a:pathLst>
                <a:path w="4771" h="4007" extrusionOk="0">
                  <a:moveTo>
                    <a:pt x="2452" y="1"/>
                  </a:moveTo>
                  <a:lnTo>
                    <a:pt x="2452" y="1"/>
                  </a:lnTo>
                  <a:lnTo>
                    <a:pt x="2610" y="1"/>
                  </a:lnTo>
                  <a:lnTo>
                    <a:pt x="2768" y="10"/>
                  </a:lnTo>
                  <a:lnTo>
                    <a:pt x="2926" y="27"/>
                  </a:lnTo>
                  <a:lnTo>
                    <a:pt x="3084" y="45"/>
                  </a:lnTo>
                  <a:lnTo>
                    <a:pt x="3233" y="71"/>
                  </a:lnTo>
                  <a:lnTo>
                    <a:pt x="3392" y="106"/>
                  </a:lnTo>
                  <a:lnTo>
                    <a:pt x="3541" y="141"/>
                  </a:lnTo>
                  <a:lnTo>
                    <a:pt x="3681" y="185"/>
                  </a:lnTo>
                  <a:lnTo>
                    <a:pt x="3831" y="238"/>
                  </a:lnTo>
                  <a:lnTo>
                    <a:pt x="3971" y="291"/>
                  </a:lnTo>
                  <a:lnTo>
                    <a:pt x="4112" y="343"/>
                  </a:lnTo>
                  <a:lnTo>
                    <a:pt x="4252" y="405"/>
                  </a:lnTo>
                  <a:lnTo>
                    <a:pt x="4384" y="475"/>
                  </a:lnTo>
                  <a:lnTo>
                    <a:pt x="4516" y="545"/>
                  </a:lnTo>
                  <a:lnTo>
                    <a:pt x="4648" y="625"/>
                  </a:lnTo>
                  <a:lnTo>
                    <a:pt x="4771" y="704"/>
                  </a:lnTo>
                  <a:lnTo>
                    <a:pt x="2452" y="4006"/>
                  </a:lnTo>
                  <a:lnTo>
                    <a:pt x="1" y="800"/>
                  </a:lnTo>
                  <a:lnTo>
                    <a:pt x="1" y="800"/>
                  </a:lnTo>
                  <a:lnTo>
                    <a:pt x="133" y="712"/>
                  </a:lnTo>
                  <a:lnTo>
                    <a:pt x="264" y="625"/>
                  </a:lnTo>
                  <a:lnTo>
                    <a:pt x="405" y="537"/>
                  </a:lnTo>
                  <a:lnTo>
                    <a:pt x="546" y="466"/>
                  </a:lnTo>
                  <a:lnTo>
                    <a:pt x="686" y="396"/>
                  </a:lnTo>
                  <a:lnTo>
                    <a:pt x="835" y="326"/>
                  </a:lnTo>
                  <a:lnTo>
                    <a:pt x="985" y="264"/>
                  </a:lnTo>
                  <a:lnTo>
                    <a:pt x="1143" y="212"/>
                  </a:lnTo>
                  <a:lnTo>
                    <a:pt x="1301" y="159"/>
                  </a:lnTo>
                  <a:lnTo>
                    <a:pt x="1459" y="124"/>
                  </a:lnTo>
                  <a:lnTo>
                    <a:pt x="1617" y="89"/>
                  </a:lnTo>
                  <a:lnTo>
                    <a:pt x="1784" y="54"/>
                  </a:lnTo>
                  <a:lnTo>
                    <a:pt x="1942" y="27"/>
                  </a:lnTo>
                  <a:lnTo>
                    <a:pt x="2109" y="18"/>
                  </a:lnTo>
                  <a:lnTo>
                    <a:pt x="2285" y="1"/>
                  </a:lnTo>
                  <a:lnTo>
                    <a:pt x="2452" y="1"/>
                  </a:lnTo>
                  <a:lnTo>
                    <a:pt x="24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78;p37">
              <a:extLst>
                <a:ext uri="{FF2B5EF4-FFF2-40B4-BE49-F238E27FC236}">
                  <a16:creationId xmlns:a16="http://schemas.microsoft.com/office/drawing/2014/main" id="{4C241DF7-F5AE-4880-94FD-405405250FCA}"/>
                </a:ext>
              </a:extLst>
            </p:cNvPr>
            <p:cNvSpPr/>
            <p:nvPr/>
          </p:nvSpPr>
          <p:spPr>
            <a:xfrm>
              <a:off x="6928555" y="4164864"/>
              <a:ext cx="1758242" cy="421834"/>
            </a:xfrm>
            <a:custGeom>
              <a:avLst/>
              <a:gdLst/>
              <a:ahLst/>
              <a:cxnLst/>
              <a:rect l="l" t="t" r="r" b="b"/>
              <a:pathLst>
                <a:path w="15672" h="3760" extrusionOk="0">
                  <a:moveTo>
                    <a:pt x="1740" y="0"/>
                  </a:moveTo>
                  <a:lnTo>
                    <a:pt x="13932" y="0"/>
                  </a:lnTo>
                  <a:lnTo>
                    <a:pt x="13932" y="0"/>
                  </a:lnTo>
                  <a:lnTo>
                    <a:pt x="14046" y="0"/>
                  </a:lnTo>
                  <a:lnTo>
                    <a:pt x="14143" y="9"/>
                  </a:lnTo>
                  <a:lnTo>
                    <a:pt x="14248" y="27"/>
                  </a:lnTo>
                  <a:lnTo>
                    <a:pt x="14345" y="44"/>
                  </a:lnTo>
                  <a:lnTo>
                    <a:pt x="14433" y="70"/>
                  </a:lnTo>
                  <a:lnTo>
                    <a:pt x="14529" y="97"/>
                  </a:lnTo>
                  <a:lnTo>
                    <a:pt x="14617" y="123"/>
                  </a:lnTo>
                  <a:lnTo>
                    <a:pt x="14696" y="167"/>
                  </a:lnTo>
                  <a:lnTo>
                    <a:pt x="14854" y="246"/>
                  </a:lnTo>
                  <a:lnTo>
                    <a:pt x="14995" y="352"/>
                  </a:lnTo>
                  <a:lnTo>
                    <a:pt x="15126" y="466"/>
                  </a:lnTo>
                  <a:lnTo>
                    <a:pt x="15241" y="589"/>
                  </a:lnTo>
                  <a:lnTo>
                    <a:pt x="15337" y="729"/>
                  </a:lnTo>
                  <a:lnTo>
                    <a:pt x="15434" y="870"/>
                  </a:lnTo>
                  <a:lnTo>
                    <a:pt x="15504" y="1028"/>
                  </a:lnTo>
                  <a:lnTo>
                    <a:pt x="15566" y="1186"/>
                  </a:lnTo>
                  <a:lnTo>
                    <a:pt x="15610" y="1353"/>
                  </a:lnTo>
                  <a:lnTo>
                    <a:pt x="15645" y="1529"/>
                  </a:lnTo>
                  <a:lnTo>
                    <a:pt x="15671" y="1704"/>
                  </a:lnTo>
                  <a:lnTo>
                    <a:pt x="15671" y="1880"/>
                  </a:lnTo>
                  <a:lnTo>
                    <a:pt x="15671" y="2056"/>
                  </a:lnTo>
                  <a:lnTo>
                    <a:pt x="15645" y="2231"/>
                  </a:lnTo>
                  <a:lnTo>
                    <a:pt x="15610" y="2398"/>
                  </a:lnTo>
                  <a:lnTo>
                    <a:pt x="15566" y="2565"/>
                  </a:lnTo>
                  <a:lnTo>
                    <a:pt x="15504" y="2732"/>
                  </a:lnTo>
                  <a:lnTo>
                    <a:pt x="15434" y="2890"/>
                  </a:lnTo>
                  <a:lnTo>
                    <a:pt x="15337" y="3031"/>
                  </a:lnTo>
                  <a:lnTo>
                    <a:pt x="15241" y="3171"/>
                  </a:lnTo>
                  <a:lnTo>
                    <a:pt x="15126" y="3294"/>
                  </a:lnTo>
                  <a:lnTo>
                    <a:pt x="14995" y="3408"/>
                  </a:lnTo>
                  <a:lnTo>
                    <a:pt x="14854" y="3514"/>
                  </a:lnTo>
                  <a:lnTo>
                    <a:pt x="14696" y="3593"/>
                  </a:lnTo>
                  <a:lnTo>
                    <a:pt x="14617" y="3628"/>
                  </a:lnTo>
                  <a:lnTo>
                    <a:pt x="14529" y="3663"/>
                  </a:lnTo>
                  <a:lnTo>
                    <a:pt x="14433" y="3689"/>
                  </a:lnTo>
                  <a:lnTo>
                    <a:pt x="14345" y="3716"/>
                  </a:lnTo>
                  <a:lnTo>
                    <a:pt x="14248" y="3733"/>
                  </a:lnTo>
                  <a:lnTo>
                    <a:pt x="14143" y="3742"/>
                  </a:lnTo>
                  <a:lnTo>
                    <a:pt x="14046" y="3751"/>
                  </a:lnTo>
                  <a:lnTo>
                    <a:pt x="13932" y="3760"/>
                  </a:lnTo>
                  <a:lnTo>
                    <a:pt x="1740" y="3760"/>
                  </a:lnTo>
                  <a:lnTo>
                    <a:pt x="1740" y="3760"/>
                  </a:lnTo>
                  <a:lnTo>
                    <a:pt x="1634" y="3751"/>
                  </a:lnTo>
                  <a:lnTo>
                    <a:pt x="1529" y="3742"/>
                  </a:lnTo>
                  <a:lnTo>
                    <a:pt x="1432" y="3733"/>
                  </a:lnTo>
                  <a:lnTo>
                    <a:pt x="1336" y="3716"/>
                  </a:lnTo>
                  <a:lnTo>
                    <a:pt x="1239" y="3689"/>
                  </a:lnTo>
                  <a:lnTo>
                    <a:pt x="1151" y="3663"/>
                  </a:lnTo>
                  <a:lnTo>
                    <a:pt x="1063" y="3628"/>
                  </a:lnTo>
                  <a:lnTo>
                    <a:pt x="984" y="3593"/>
                  </a:lnTo>
                  <a:lnTo>
                    <a:pt x="826" y="3514"/>
                  </a:lnTo>
                  <a:lnTo>
                    <a:pt x="686" y="3408"/>
                  </a:lnTo>
                  <a:lnTo>
                    <a:pt x="554" y="3294"/>
                  </a:lnTo>
                  <a:lnTo>
                    <a:pt x="440" y="3171"/>
                  </a:lnTo>
                  <a:lnTo>
                    <a:pt x="334" y="3031"/>
                  </a:lnTo>
                  <a:lnTo>
                    <a:pt x="246" y="2890"/>
                  </a:lnTo>
                  <a:lnTo>
                    <a:pt x="176" y="2732"/>
                  </a:lnTo>
                  <a:lnTo>
                    <a:pt x="115" y="2565"/>
                  </a:lnTo>
                  <a:lnTo>
                    <a:pt x="62" y="2398"/>
                  </a:lnTo>
                  <a:lnTo>
                    <a:pt x="27" y="2231"/>
                  </a:lnTo>
                  <a:lnTo>
                    <a:pt x="9" y="2056"/>
                  </a:lnTo>
                  <a:lnTo>
                    <a:pt x="1" y="1880"/>
                  </a:lnTo>
                  <a:lnTo>
                    <a:pt x="9" y="1704"/>
                  </a:lnTo>
                  <a:lnTo>
                    <a:pt x="27" y="1529"/>
                  </a:lnTo>
                  <a:lnTo>
                    <a:pt x="62" y="1353"/>
                  </a:lnTo>
                  <a:lnTo>
                    <a:pt x="115" y="1186"/>
                  </a:lnTo>
                  <a:lnTo>
                    <a:pt x="176" y="1028"/>
                  </a:lnTo>
                  <a:lnTo>
                    <a:pt x="246" y="870"/>
                  </a:lnTo>
                  <a:lnTo>
                    <a:pt x="334" y="729"/>
                  </a:lnTo>
                  <a:lnTo>
                    <a:pt x="440" y="589"/>
                  </a:lnTo>
                  <a:lnTo>
                    <a:pt x="554" y="466"/>
                  </a:lnTo>
                  <a:lnTo>
                    <a:pt x="686" y="352"/>
                  </a:lnTo>
                  <a:lnTo>
                    <a:pt x="826" y="246"/>
                  </a:lnTo>
                  <a:lnTo>
                    <a:pt x="984" y="167"/>
                  </a:lnTo>
                  <a:lnTo>
                    <a:pt x="1063" y="123"/>
                  </a:lnTo>
                  <a:lnTo>
                    <a:pt x="1151" y="97"/>
                  </a:lnTo>
                  <a:lnTo>
                    <a:pt x="1239" y="70"/>
                  </a:lnTo>
                  <a:lnTo>
                    <a:pt x="1336" y="44"/>
                  </a:lnTo>
                  <a:lnTo>
                    <a:pt x="1432" y="27"/>
                  </a:lnTo>
                  <a:lnTo>
                    <a:pt x="1529" y="9"/>
                  </a:lnTo>
                  <a:lnTo>
                    <a:pt x="1634" y="0"/>
                  </a:lnTo>
                  <a:lnTo>
                    <a:pt x="1740" y="0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79;p37">
              <a:extLst>
                <a:ext uri="{FF2B5EF4-FFF2-40B4-BE49-F238E27FC236}">
                  <a16:creationId xmlns:a16="http://schemas.microsoft.com/office/drawing/2014/main" id="{53E4FD3E-A396-4E3F-B218-D5B85C6585CD}"/>
                </a:ext>
              </a:extLst>
            </p:cNvPr>
            <p:cNvSpPr/>
            <p:nvPr/>
          </p:nvSpPr>
          <p:spPr>
            <a:xfrm>
              <a:off x="6286726" y="2071712"/>
              <a:ext cx="198128" cy="198128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88" y="1766"/>
                  </a:moveTo>
                  <a:lnTo>
                    <a:pt x="888" y="1766"/>
                  </a:lnTo>
                  <a:lnTo>
                    <a:pt x="975" y="1757"/>
                  </a:lnTo>
                  <a:lnTo>
                    <a:pt x="1063" y="1748"/>
                  </a:lnTo>
                  <a:lnTo>
                    <a:pt x="1142" y="1722"/>
                  </a:lnTo>
                  <a:lnTo>
                    <a:pt x="1230" y="1695"/>
                  </a:lnTo>
                  <a:lnTo>
                    <a:pt x="1300" y="1660"/>
                  </a:lnTo>
                  <a:lnTo>
                    <a:pt x="1379" y="1608"/>
                  </a:lnTo>
                  <a:lnTo>
                    <a:pt x="1441" y="1564"/>
                  </a:lnTo>
                  <a:lnTo>
                    <a:pt x="1511" y="1502"/>
                  </a:lnTo>
                  <a:lnTo>
                    <a:pt x="1564" y="1441"/>
                  </a:lnTo>
                  <a:lnTo>
                    <a:pt x="1617" y="1370"/>
                  </a:lnTo>
                  <a:lnTo>
                    <a:pt x="1661" y="1300"/>
                  </a:lnTo>
                  <a:lnTo>
                    <a:pt x="1696" y="1221"/>
                  </a:lnTo>
                  <a:lnTo>
                    <a:pt x="1731" y="1142"/>
                  </a:lnTo>
                  <a:lnTo>
                    <a:pt x="1748" y="1054"/>
                  </a:lnTo>
                  <a:lnTo>
                    <a:pt x="1766" y="966"/>
                  </a:lnTo>
                  <a:lnTo>
                    <a:pt x="1766" y="878"/>
                  </a:lnTo>
                  <a:lnTo>
                    <a:pt x="1766" y="878"/>
                  </a:lnTo>
                  <a:lnTo>
                    <a:pt x="1766" y="791"/>
                  </a:lnTo>
                  <a:lnTo>
                    <a:pt x="1748" y="703"/>
                  </a:lnTo>
                  <a:lnTo>
                    <a:pt x="1731" y="615"/>
                  </a:lnTo>
                  <a:lnTo>
                    <a:pt x="1696" y="536"/>
                  </a:lnTo>
                  <a:lnTo>
                    <a:pt x="1661" y="457"/>
                  </a:lnTo>
                  <a:lnTo>
                    <a:pt x="1617" y="387"/>
                  </a:lnTo>
                  <a:lnTo>
                    <a:pt x="1564" y="316"/>
                  </a:lnTo>
                  <a:lnTo>
                    <a:pt x="1511" y="255"/>
                  </a:lnTo>
                  <a:lnTo>
                    <a:pt x="1441" y="202"/>
                  </a:lnTo>
                  <a:lnTo>
                    <a:pt x="1379" y="149"/>
                  </a:lnTo>
                  <a:lnTo>
                    <a:pt x="1300" y="105"/>
                  </a:lnTo>
                  <a:lnTo>
                    <a:pt x="1230" y="70"/>
                  </a:lnTo>
                  <a:lnTo>
                    <a:pt x="1142" y="35"/>
                  </a:lnTo>
                  <a:lnTo>
                    <a:pt x="1063" y="18"/>
                  </a:lnTo>
                  <a:lnTo>
                    <a:pt x="975" y="0"/>
                  </a:lnTo>
                  <a:lnTo>
                    <a:pt x="888" y="0"/>
                  </a:lnTo>
                  <a:lnTo>
                    <a:pt x="888" y="0"/>
                  </a:lnTo>
                  <a:lnTo>
                    <a:pt x="791" y="0"/>
                  </a:lnTo>
                  <a:lnTo>
                    <a:pt x="703" y="18"/>
                  </a:lnTo>
                  <a:lnTo>
                    <a:pt x="624" y="35"/>
                  </a:lnTo>
                  <a:lnTo>
                    <a:pt x="536" y="70"/>
                  </a:lnTo>
                  <a:lnTo>
                    <a:pt x="466" y="105"/>
                  </a:lnTo>
                  <a:lnTo>
                    <a:pt x="387" y="149"/>
                  </a:lnTo>
                  <a:lnTo>
                    <a:pt x="325" y="202"/>
                  </a:lnTo>
                  <a:lnTo>
                    <a:pt x="255" y="255"/>
                  </a:lnTo>
                  <a:lnTo>
                    <a:pt x="202" y="316"/>
                  </a:lnTo>
                  <a:lnTo>
                    <a:pt x="150" y="387"/>
                  </a:lnTo>
                  <a:lnTo>
                    <a:pt x="106" y="457"/>
                  </a:lnTo>
                  <a:lnTo>
                    <a:pt x="71" y="536"/>
                  </a:lnTo>
                  <a:lnTo>
                    <a:pt x="44" y="615"/>
                  </a:lnTo>
                  <a:lnTo>
                    <a:pt x="18" y="703"/>
                  </a:lnTo>
                  <a:lnTo>
                    <a:pt x="9" y="791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9" y="966"/>
                  </a:lnTo>
                  <a:lnTo>
                    <a:pt x="18" y="1054"/>
                  </a:lnTo>
                  <a:lnTo>
                    <a:pt x="44" y="1142"/>
                  </a:lnTo>
                  <a:lnTo>
                    <a:pt x="71" y="1221"/>
                  </a:lnTo>
                  <a:lnTo>
                    <a:pt x="106" y="1300"/>
                  </a:lnTo>
                  <a:lnTo>
                    <a:pt x="150" y="1370"/>
                  </a:lnTo>
                  <a:lnTo>
                    <a:pt x="202" y="1441"/>
                  </a:lnTo>
                  <a:lnTo>
                    <a:pt x="255" y="1502"/>
                  </a:lnTo>
                  <a:lnTo>
                    <a:pt x="325" y="1564"/>
                  </a:lnTo>
                  <a:lnTo>
                    <a:pt x="387" y="1608"/>
                  </a:lnTo>
                  <a:lnTo>
                    <a:pt x="466" y="1660"/>
                  </a:lnTo>
                  <a:lnTo>
                    <a:pt x="536" y="1695"/>
                  </a:lnTo>
                  <a:lnTo>
                    <a:pt x="624" y="1722"/>
                  </a:lnTo>
                  <a:lnTo>
                    <a:pt x="703" y="1748"/>
                  </a:lnTo>
                  <a:lnTo>
                    <a:pt x="791" y="1757"/>
                  </a:lnTo>
                  <a:lnTo>
                    <a:pt x="888" y="1766"/>
                  </a:lnTo>
                  <a:lnTo>
                    <a:pt x="888" y="17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80;p37">
              <a:extLst>
                <a:ext uri="{FF2B5EF4-FFF2-40B4-BE49-F238E27FC236}">
                  <a16:creationId xmlns:a16="http://schemas.microsoft.com/office/drawing/2014/main" id="{CDEB1435-31A1-45E5-85B9-93C5F9BA168B}"/>
                </a:ext>
              </a:extLst>
            </p:cNvPr>
            <p:cNvSpPr/>
            <p:nvPr/>
          </p:nvSpPr>
          <p:spPr>
            <a:xfrm>
              <a:off x="7539232" y="1882445"/>
              <a:ext cx="198240" cy="198240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8" y="1766"/>
                  </a:moveTo>
                  <a:lnTo>
                    <a:pt x="888" y="1766"/>
                  </a:lnTo>
                  <a:lnTo>
                    <a:pt x="976" y="1757"/>
                  </a:lnTo>
                  <a:lnTo>
                    <a:pt x="1064" y="1749"/>
                  </a:lnTo>
                  <a:lnTo>
                    <a:pt x="1143" y="1722"/>
                  </a:lnTo>
                  <a:lnTo>
                    <a:pt x="1231" y="1696"/>
                  </a:lnTo>
                  <a:lnTo>
                    <a:pt x="1301" y="1661"/>
                  </a:lnTo>
                  <a:lnTo>
                    <a:pt x="1380" y="1617"/>
                  </a:lnTo>
                  <a:lnTo>
                    <a:pt x="1441" y="1564"/>
                  </a:lnTo>
                  <a:lnTo>
                    <a:pt x="1512" y="1503"/>
                  </a:lnTo>
                  <a:lnTo>
                    <a:pt x="1564" y="1441"/>
                  </a:lnTo>
                  <a:lnTo>
                    <a:pt x="1617" y="1380"/>
                  </a:lnTo>
                  <a:lnTo>
                    <a:pt x="1661" y="1301"/>
                  </a:lnTo>
                  <a:lnTo>
                    <a:pt x="1696" y="1222"/>
                  </a:lnTo>
                  <a:lnTo>
                    <a:pt x="1731" y="1142"/>
                  </a:lnTo>
                  <a:lnTo>
                    <a:pt x="1749" y="1063"/>
                  </a:lnTo>
                  <a:lnTo>
                    <a:pt x="1766" y="976"/>
                  </a:lnTo>
                  <a:lnTo>
                    <a:pt x="1766" y="879"/>
                  </a:lnTo>
                  <a:lnTo>
                    <a:pt x="1766" y="879"/>
                  </a:lnTo>
                  <a:lnTo>
                    <a:pt x="1766" y="791"/>
                  </a:lnTo>
                  <a:lnTo>
                    <a:pt x="1749" y="703"/>
                  </a:lnTo>
                  <a:lnTo>
                    <a:pt x="1731" y="624"/>
                  </a:lnTo>
                  <a:lnTo>
                    <a:pt x="1696" y="536"/>
                  </a:lnTo>
                  <a:lnTo>
                    <a:pt x="1661" y="457"/>
                  </a:lnTo>
                  <a:lnTo>
                    <a:pt x="1617" y="387"/>
                  </a:lnTo>
                  <a:lnTo>
                    <a:pt x="1564" y="317"/>
                  </a:lnTo>
                  <a:lnTo>
                    <a:pt x="1512" y="255"/>
                  </a:lnTo>
                  <a:lnTo>
                    <a:pt x="1441" y="203"/>
                  </a:lnTo>
                  <a:lnTo>
                    <a:pt x="1380" y="150"/>
                  </a:lnTo>
                  <a:lnTo>
                    <a:pt x="1301" y="106"/>
                  </a:lnTo>
                  <a:lnTo>
                    <a:pt x="1231" y="71"/>
                  </a:lnTo>
                  <a:lnTo>
                    <a:pt x="1143" y="36"/>
                  </a:lnTo>
                  <a:lnTo>
                    <a:pt x="1064" y="18"/>
                  </a:lnTo>
                  <a:lnTo>
                    <a:pt x="976" y="1"/>
                  </a:lnTo>
                  <a:lnTo>
                    <a:pt x="888" y="1"/>
                  </a:lnTo>
                  <a:lnTo>
                    <a:pt x="888" y="1"/>
                  </a:lnTo>
                  <a:lnTo>
                    <a:pt x="791" y="1"/>
                  </a:lnTo>
                  <a:lnTo>
                    <a:pt x="703" y="18"/>
                  </a:lnTo>
                  <a:lnTo>
                    <a:pt x="624" y="36"/>
                  </a:lnTo>
                  <a:lnTo>
                    <a:pt x="537" y="71"/>
                  </a:lnTo>
                  <a:lnTo>
                    <a:pt x="466" y="106"/>
                  </a:lnTo>
                  <a:lnTo>
                    <a:pt x="387" y="150"/>
                  </a:lnTo>
                  <a:lnTo>
                    <a:pt x="326" y="203"/>
                  </a:lnTo>
                  <a:lnTo>
                    <a:pt x="256" y="255"/>
                  </a:lnTo>
                  <a:lnTo>
                    <a:pt x="203" y="317"/>
                  </a:lnTo>
                  <a:lnTo>
                    <a:pt x="150" y="387"/>
                  </a:lnTo>
                  <a:lnTo>
                    <a:pt x="106" y="457"/>
                  </a:lnTo>
                  <a:lnTo>
                    <a:pt x="71" y="536"/>
                  </a:lnTo>
                  <a:lnTo>
                    <a:pt x="45" y="624"/>
                  </a:lnTo>
                  <a:lnTo>
                    <a:pt x="18" y="703"/>
                  </a:lnTo>
                  <a:lnTo>
                    <a:pt x="10" y="791"/>
                  </a:lnTo>
                  <a:lnTo>
                    <a:pt x="1" y="879"/>
                  </a:lnTo>
                  <a:lnTo>
                    <a:pt x="1" y="879"/>
                  </a:lnTo>
                  <a:lnTo>
                    <a:pt x="10" y="976"/>
                  </a:lnTo>
                  <a:lnTo>
                    <a:pt x="18" y="1063"/>
                  </a:lnTo>
                  <a:lnTo>
                    <a:pt x="45" y="1142"/>
                  </a:lnTo>
                  <a:lnTo>
                    <a:pt x="71" y="1222"/>
                  </a:lnTo>
                  <a:lnTo>
                    <a:pt x="106" y="1301"/>
                  </a:lnTo>
                  <a:lnTo>
                    <a:pt x="150" y="1380"/>
                  </a:lnTo>
                  <a:lnTo>
                    <a:pt x="203" y="1441"/>
                  </a:lnTo>
                  <a:lnTo>
                    <a:pt x="256" y="1503"/>
                  </a:lnTo>
                  <a:lnTo>
                    <a:pt x="326" y="1564"/>
                  </a:lnTo>
                  <a:lnTo>
                    <a:pt x="387" y="1617"/>
                  </a:lnTo>
                  <a:lnTo>
                    <a:pt x="466" y="1661"/>
                  </a:lnTo>
                  <a:lnTo>
                    <a:pt x="537" y="1696"/>
                  </a:lnTo>
                  <a:lnTo>
                    <a:pt x="624" y="1722"/>
                  </a:lnTo>
                  <a:lnTo>
                    <a:pt x="703" y="1749"/>
                  </a:lnTo>
                  <a:lnTo>
                    <a:pt x="791" y="1757"/>
                  </a:lnTo>
                  <a:lnTo>
                    <a:pt x="888" y="1766"/>
                  </a:lnTo>
                  <a:lnTo>
                    <a:pt x="888" y="1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81;p37">
              <a:extLst>
                <a:ext uri="{FF2B5EF4-FFF2-40B4-BE49-F238E27FC236}">
                  <a16:creationId xmlns:a16="http://schemas.microsoft.com/office/drawing/2014/main" id="{A02B0491-1D5B-42A2-967B-21E35F51BA0A}"/>
                </a:ext>
              </a:extLst>
            </p:cNvPr>
            <p:cNvSpPr/>
            <p:nvPr/>
          </p:nvSpPr>
          <p:spPr>
            <a:xfrm>
              <a:off x="5725925" y="2663900"/>
              <a:ext cx="284100" cy="28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282;p37">
              <a:extLst>
                <a:ext uri="{FF2B5EF4-FFF2-40B4-BE49-F238E27FC236}">
                  <a16:creationId xmlns:a16="http://schemas.microsoft.com/office/drawing/2014/main" id="{25792795-7826-434A-B146-16C195850F9C}"/>
                </a:ext>
              </a:extLst>
            </p:cNvPr>
            <p:cNvCxnSpPr>
              <a:stCxn id="21" idx="3"/>
            </p:cNvCxnSpPr>
            <p:nvPr/>
          </p:nvCxnSpPr>
          <p:spPr>
            <a:xfrm flipH="1">
              <a:off x="5460920" y="2839305"/>
              <a:ext cx="373800" cy="100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2283;p37">
              <a:extLst>
                <a:ext uri="{FF2B5EF4-FFF2-40B4-BE49-F238E27FC236}">
                  <a16:creationId xmlns:a16="http://schemas.microsoft.com/office/drawing/2014/main" id="{A0672902-A078-4BA8-8571-B2D9E0EB3518}"/>
                </a:ext>
              </a:extLst>
            </p:cNvPr>
            <p:cNvSpPr/>
            <p:nvPr/>
          </p:nvSpPr>
          <p:spPr>
            <a:xfrm>
              <a:off x="5820925" y="2758900"/>
              <a:ext cx="94200" cy="9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94;p30">
            <a:extLst>
              <a:ext uri="{FF2B5EF4-FFF2-40B4-BE49-F238E27FC236}">
                <a16:creationId xmlns:a16="http://schemas.microsoft.com/office/drawing/2014/main" id="{380E4718-FED8-497E-A289-1219D85EBC1D}"/>
              </a:ext>
            </a:extLst>
          </p:cNvPr>
          <p:cNvSpPr/>
          <p:nvPr/>
        </p:nvSpPr>
        <p:spPr>
          <a:xfrm>
            <a:off x="1022508" y="3819635"/>
            <a:ext cx="6072685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72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Caracterização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069023-D679-4E4B-A34A-E8613A2879B1}"/>
              </a:ext>
            </a:extLst>
          </p:cNvPr>
          <p:cNvSpPr txBox="1"/>
          <p:nvPr/>
        </p:nvSpPr>
        <p:spPr>
          <a:xfrm>
            <a:off x="833569" y="1477495"/>
            <a:ext cx="716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2F2DD0-3BC4-4001-B089-F53F10CE0DA1}"/>
              </a:ext>
            </a:extLst>
          </p:cNvPr>
          <p:cNvSpPr txBox="1"/>
          <p:nvPr/>
        </p:nvSpPr>
        <p:spPr>
          <a:xfrm>
            <a:off x="793154" y="1364022"/>
            <a:ext cx="69716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00000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/>
              <a:t>Concretização do conceito de produção inteligente.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/>
              <a:t>Processos de produção com mínima intervenção humana.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/>
              <a:t>Máquinas e dispositivos conectados através de uma rede inteligente.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/>
              <a:t>Introdução dos sistemas </a:t>
            </a:r>
            <a:r>
              <a:rPr lang="pt-PT" err="1"/>
              <a:t>ciber</a:t>
            </a:r>
            <a:r>
              <a:rPr lang="pt-PT"/>
              <a:t>-físicos.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52E0B0-3E35-4D28-8347-4019D5122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633" y="3076192"/>
            <a:ext cx="3070279" cy="17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70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Princípios</a:t>
            </a:r>
            <a:endParaRPr lang="pt-PT" err="1"/>
          </a:p>
        </p:txBody>
      </p:sp>
      <p:sp>
        <p:nvSpPr>
          <p:cNvPr id="416" name="Google Shape;416;p32"/>
          <p:cNvSpPr txBox="1">
            <a:spLocks noGrp="1"/>
          </p:cNvSpPr>
          <p:nvPr>
            <p:ph type="subTitle" idx="1"/>
          </p:nvPr>
        </p:nvSpPr>
        <p:spPr>
          <a:xfrm>
            <a:off x="896617" y="2168104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Descentralização</a:t>
            </a:r>
            <a:endParaRPr lang="pt-PT" err="1"/>
          </a:p>
        </p:txBody>
      </p:sp>
      <p:sp>
        <p:nvSpPr>
          <p:cNvPr id="418" name="Google Shape;418;p32"/>
          <p:cNvSpPr txBox="1">
            <a:spLocks noGrp="1"/>
          </p:cNvSpPr>
          <p:nvPr>
            <p:ph type="subTitle" idx="3"/>
          </p:nvPr>
        </p:nvSpPr>
        <p:spPr>
          <a:xfrm>
            <a:off x="5314262" y="2198183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Virtualização</a:t>
            </a:r>
          </a:p>
        </p:txBody>
      </p:sp>
      <p:sp>
        <p:nvSpPr>
          <p:cNvPr id="420" name="Google Shape;420;p32"/>
          <p:cNvSpPr/>
          <p:nvPr/>
        </p:nvSpPr>
        <p:spPr>
          <a:xfrm>
            <a:off x="1561342" y="1229007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5700319" y="1228399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20;p32">
            <a:extLst>
              <a:ext uri="{FF2B5EF4-FFF2-40B4-BE49-F238E27FC236}">
                <a16:creationId xmlns:a16="http://schemas.microsoft.com/office/drawing/2014/main" id="{33B87E46-94F6-5A43-0880-EDCB93828F80}"/>
              </a:ext>
            </a:extLst>
          </p:cNvPr>
          <p:cNvSpPr/>
          <p:nvPr/>
        </p:nvSpPr>
        <p:spPr>
          <a:xfrm>
            <a:off x="1551316" y="304377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6;p32">
            <a:extLst>
              <a:ext uri="{FF2B5EF4-FFF2-40B4-BE49-F238E27FC236}">
                <a16:creationId xmlns:a16="http://schemas.microsoft.com/office/drawing/2014/main" id="{51AD3A50-6C13-38A6-6669-E34A023987AB}"/>
              </a:ext>
            </a:extLst>
          </p:cNvPr>
          <p:cNvSpPr txBox="1">
            <a:spLocks/>
          </p:cNvSpPr>
          <p:nvPr/>
        </p:nvSpPr>
        <p:spPr>
          <a:xfrm>
            <a:off x="600360" y="4114757"/>
            <a:ext cx="297213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en" sz="1600"/>
              <a:t>Operação em tempo real</a:t>
            </a:r>
            <a:endParaRPr lang="pt-PT" sz="1600"/>
          </a:p>
        </p:txBody>
      </p:sp>
      <p:sp>
        <p:nvSpPr>
          <p:cNvPr id="45" name="Google Shape;421;p32">
            <a:extLst>
              <a:ext uri="{FF2B5EF4-FFF2-40B4-BE49-F238E27FC236}">
                <a16:creationId xmlns:a16="http://schemas.microsoft.com/office/drawing/2014/main" id="{1E28E229-9C72-4A07-434A-D530AC4718E3}"/>
              </a:ext>
            </a:extLst>
          </p:cNvPr>
          <p:cNvSpPr/>
          <p:nvPr/>
        </p:nvSpPr>
        <p:spPr>
          <a:xfrm>
            <a:off x="5700319" y="3043162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16;p32">
            <a:extLst>
              <a:ext uri="{FF2B5EF4-FFF2-40B4-BE49-F238E27FC236}">
                <a16:creationId xmlns:a16="http://schemas.microsoft.com/office/drawing/2014/main" id="{9B11762E-FA12-D30E-A4DC-F5A11F6BF393}"/>
              </a:ext>
            </a:extLst>
          </p:cNvPr>
          <p:cNvSpPr txBox="1">
            <a:spLocks/>
          </p:cNvSpPr>
          <p:nvPr/>
        </p:nvSpPr>
        <p:spPr>
          <a:xfrm>
            <a:off x="4616379" y="4113209"/>
            <a:ext cx="377925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en" sz="1400" err="1"/>
              <a:t>Abordagem</a:t>
            </a:r>
            <a:r>
              <a:rPr lang="en" sz="1400"/>
              <a:t> </a:t>
            </a:r>
            <a:r>
              <a:rPr lang="en" sz="1400" err="1"/>
              <a:t>orientada</a:t>
            </a:r>
            <a:r>
              <a:rPr lang="en" sz="1400"/>
              <a:t> a </a:t>
            </a:r>
            <a:r>
              <a:rPr lang="en" sz="1400" err="1"/>
              <a:t>serviços</a:t>
            </a:r>
            <a:endParaRPr lang="pt-PT" sz="1400" err="1"/>
          </a:p>
        </p:txBody>
      </p:sp>
      <p:grpSp>
        <p:nvGrpSpPr>
          <p:cNvPr id="27" name="Google Shape;15369;p68">
            <a:extLst>
              <a:ext uri="{FF2B5EF4-FFF2-40B4-BE49-F238E27FC236}">
                <a16:creationId xmlns:a16="http://schemas.microsoft.com/office/drawing/2014/main" id="{8A2EA394-7FB9-467E-9B7D-B38D9D961BA0}"/>
              </a:ext>
            </a:extLst>
          </p:cNvPr>
          <p:cNvGrpSpPr/>
          <p:nvPr/>
        </p:nvGrpSpPr>
        <p:grpSpPr>
          <a:xfrm>
            <a:off x="1860483" y="1512534"/>
            <a:ext cx="375818" cy="372043"/>
            <a:chOff x="3722682" y="1981993"/>
            <a:chExt cx="375818" cy="372043"/>
          </a:xfrm>
          <a:solidFill>
            <a:schemeClr val="tx2"/>
          </a:solidFill>
        </p:grpSpPr>
        <p:sp>
          <p:nvSpPr>
            <p:cNvPr id="28" name="Google Shape;15370;p68">
              <a:extLst>
                <a:ext uri="{FF2B5EF4-FFF2-40B4-BE49-F238E27FC236}">
                  <a16:creationId xmlns:a16="http://schemas.microsoft.com/office/drawing/2014/main" id="{B7A0158A-EB24-4EBA-83FC-803C86CC47C8}"/>
                </a:ext>
              </a:extLst>
            </p:cNvPr>
            <p:cNvSpPr/>
            <p:nvPr/>
          </p:nvSpPr>
          <p:spPr>
            <a:xfrm>
              <a:off x="3876695" y="1981993"/>
              <a:ext cx="71934" cy="72301"/>
            </a:xfrm>
            <a:custGeom>
              <a:avLst/>
              <a:gdLst/>
              <a:ahLst/>
              <a:cxnLst/>
              <a:rect l="l" t="t" r="r" b="b"/>
              <a:pathLst>
                <a:path w="2744" h="2758" extrusionOk="0">
                  <a:moveTo>
                    <a:pt x="1372" y="1"/>
                  </a:moveTo>
                  <a:cubicBezTo>
                    <a:pt x="607" y="1"/>
                    <a:pt x="1" y="621"/>
                    <a:pt x="1" y="1372"/>
                  </a:cubicBezTo>
                  <a:cubicBezTo>
                    <a:pt x="1" y="2137"/>
                    <a:pt x="607" y="2758"/>
                    <a:pt x="1372" y="2758"/>
                  </a:cubicBezTo>
                  <a:cubicBezTo>
                    <a:pt x="2137" y="2758"/>
                    <a:pt x="2744" y="2137"/>
                    <a:pt x="2744" y="1372"/>
                  </a:cubicBezTo>
                  <a:cubicBezTo>
                    <a:pt x="2744" y="621"/>
                    <a:pt x="2137" y="1"/>
                    <a:pt x="1372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371;p68">
              <a:extLst>
                <a:ext uri="{FF2B5EF4-FFF2-40B4-BE49-F238E27FC236}">
                  <a16:creationId xmlns:a16="http://schemas.microsoft.com/office/drawing/2014/main" id="{CA3E8010-5A6D-4072-B6DB-DA2F806077D2}"/>
                </a:ext>
              </a:extLst>
            </p:cNvPr>
            <p:cNvSpPr/>
            <p:nvPr/>
          </p:nvSpPr>
          <p:spPr>
            <a:xfrm>
              <a:off x="3755582" y="2204217"/>
              <a:ext cx="146516" cy="102448"/>
            </a:xfrm>
            <a:custGeom>
              <a:avLst/>
              <a:gdLst/>
              <a:ahLst/>
              <a:cxnLst/>
              <a:rect l="l" t="t" r="r" b="b"/>
              <a:pathLst>
                <a:path w="5589" h="3908" extrusionOk="0">
                  <a:moveTo>
                    <a:pt x="2788" y="1"/>
                  </a:moveTo>
                  <a:cubicBezTo>
                    <a:pt x="2672" y="1"/>
                    <a:pt x="2557" y="77"/>
                    <a:pt x="2557" y="228"/>
                  </a:cubicBezTo>
                  <a:lnTo>
                    <a:pt x="2557" y="2047"/>
                  </a:lnTo>
                  <a:lnTo>
                    <a:pt x="1445" y="2047"/>
                  </a:lnTo>
                  <a:cubicBezTo>
                    <a:pt x="1113" y="2047"/>
                    <a:pt x="796" y="2235"/>
                    <a:pt x="637" y="2538"/>
                  </a:cubicBezTo>
                  <a:lnTo>
                    <a:pt x="117" y="3548"/>
                  </a:lnTo>
                  <a:cubicBezTo>
                    <a:pt x="0" y="3733"/>
                    <a:pt x="159" y="3898"/>
                    <a:pt x="319" y="3898"/>
                  </a:cubicBezTo>
                  <a:cubicBezTo>
                    <a:pt x="396" y="3898"/>
                    <a:pt x="474" y="3859"/>
                    <a:pt x="521" y="3765"/>
                  </a:cubicBezTo>
                  <a:lnTo>
                    <a:pt x="1041" y="2754"/>
                  </a:lnTo>
                  <a:cubicBezTo>
                    <a:pt x="1128" y="2610"/>
                    <a:pt x="1286" y="2509"/>
                    <a:pt x="1445" y="2509"/>
                  </a:cubicBezTo>
                  <a:lnTo>
                    <a:pt x="4130" y="2509"/>
                  </a:lnTo>
                  <a:cubicBezTo>
                    <a:pt x="4303" y="2509"/>
                    <a:pt x="4448" y="2610"/>
                    <a:pt x="4534" y="2754"/>
                  </a:cubicBezTo>
                  <a:lnTo>
                    <a:pt x="5068" y="3765"/>
                  </a:lnTo>
                  <a:cubicBezTo>
                    <a:pt x="5112" y="3866"/>
                    <a:pt x="5190" y="3908"/>
                    <a:pt x="5269" y="3908"/>
                  </a:cubicBezTo>
                  <a:cubicBezTo>
                    <a:pt x="5428" y="3908"/>
                    <a:pt x="5588" y="3741"/>
                    <a:pt x="5473" y="3548"/>
                  </a:cubicBezTo>
                  <a:lnTo>
                    <a:pt x="4939" y="2552"/>
                  </a:lnTo>
                  <a:cubicBezTo>
                    <a:pt x="4780" y="2249"/>
                    <a:pt x="4462" y="2061"/>
                    <a:pt x="4130" y="2061"/>
                  </a:cubicBezTo>
                  <a:lnTo>
                    <a:pt x="3019" y="2061"/>
                  </a:lnTo>
                  <a:lnTo>
                    <a:pt x="3019" y="228"/>
                  </a:lnTo>
                  <a:cubicBezTo>
                    <a:pt x="3019" y="77"/>
                    <a:pt x="2903" y="1"/>
                    <a:pt x="2788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72;p68">
              <a:extLst>
                <a:ext uri="{FF2B5EF4-FFF2-40B4-BE49-F238E27FC236}">
                  <a16:creationId xmlns:a16="http://schemas.microsoft.com/office/drawing/2014/main" id="{878F8C3F-0EFB-4D67-A837-8404F45C9324}"/>
                </a:ext>
              </a:extLst>
            </p:cNvPr>
            <p:cNvSpPr/>
            <p:nvPr/>
          </p:nvSpPr>
          <p:spPr>
            <a:xfrm>
              <a:off x="3848697" y="2066195"/>
              <a:ext cx="129817" cy="66403"/>
            </a:xfrm>
            <a:custGeom>
              <a:avLst/>
              <a:gdLst/>
              <a:ahLst/>
              <a:cxnLst/>
              <a:rect l="l" t="t" r="r" b="b"/>
              <a:pathLst>
                <a:path w="4952" h="2533" extrusionOk="0">
                  <a:moveTo>
                    <a:pt x="2455" y="1"/>
                  </a:moveTo>
                  <a:cubicBezTo>
                    <a:pt x="2339" y="1"/>
                    <a:pt x="2224" y="80"/>
                    <a:pt x="2224" y="239"/>
                  </a:cubicBezTo>
                  <a:lnTo>
                    <a:pt x="2224" y="1134"/>
                  </a:lnTo>
                  <a:lnTo>
                    <a:pt x="1040" y="1134"/>
                  </a:lnTo>
                  <a:cubicBezTo>
                    <a:pt x="780" y="1134"/>
                    <a:pt x="549" y="1278"/>
                    <a:pt x="434" y="1495"/>
                  </a:cubicBezTo>
                  <a:lnTo>
                    <a:pt x="73" y="2173"/>
                  </a:lnTo>
                  <a:cubicBezTo>
                    <a:pt x="1" y="2274"/>
                    <a:pt x="44" y="2433"/>
                    <a:pt x="174" y="2491"/>
                  </a:cubicBezTo>
                  <a:cubicBezTo>
                    <a:pt x="204" y="2508"/>
                    <a:pt x="238" y="2516"/>
                    <a:pt x="273" y="2516"/>
                  </a:cubicBezTo>
                  <a:cubicBezTo>
                    <a:pt x="353" y="2516"/>
                    <a:pt x="437" y="2471"/>
                    <a:pt x="477" y="2390"/>
                  </a:cubicBezTo>
                  <a:lnTo>
                    <a:pt x="838" y="1726"/>
                  </a:lnTo>
                  <a:cubicBezTo>
                    <a:pt x="881" y="1653"/>
                    <a:pt x="953" y="1596"/>
                    <a:pt x="1040" y="1596"/>
                  </a:cubicBezTo>
                  <a:lnTo>
                    <a:pt x="3869" y="1596"/>
                  </a:lnTo>
                  <a:cubicBezTo>
                    <a:pt x="3956" y="1596"/>
                    <a:pt x="4028" y="1653"/>
                    <a:pt x="4072" y="1726"/>
                  </a:cubicBezTo>
                  <a:lnTo>
                    <a:pt x="4432" y="2390"/>
                  </a:lnTo>
                  <a:cubicBezTo>
                    <a:pt x="4481" y="2491"/>
                    <a:pt x="4562" y="2533"/>
                    <a:pt x="4641" y="2533"/>
                  </a:cubicBezTo>
                  <a:cubicBezTo>
                    <a:pt x="4799" y="2533"/>
                    <a:pt x="4952" y="2370"/>
                    <a:pt x="4837" y="2187"/>
                  </a:cubicBezTo>
                  <a:lnTo>
                    <a:pt x="4476" y="1509"/>
                  </a:lnTo>
                  <a:cubicBezTo>
                    <a:pt x="4360" y="1292"/>
                    <a:pt x="4129" y="1148"/>
                    <a:pt x="3869" y="1148"/>
                  </a:cubicBezTo>
                  <a:lnTo>
                    <a:pt x="2686" y="1148"/>
                  </a:lnTo>
                  <a:lnTo>
                    <a:pt x="2686" y="239"/>
                  </a:lnTo>
                  <a:cubicBezTo>
                    <a:pt x="2686" y="80"/>
                    <a:pt x="2570" y="1"/>
                    <a:pt x="2455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73;p68">
              <a:extLst>
                <a:ext uri="{FF2B5EF4-FFF2-40B4-BE49-F238E27FC236}">
                  <a16:creationId xmlns:a16="http://schemas.microsoft.com/office/drawing/2014/main" id="{F0C59839-3B90-4CF8-9347-B924C01BC5FE}"/>
                </a:ext>
              </a:extLst>
            </p:cNvPr>
            <p:cNvSpPr/>
            <p:nvPr/>
          </p:nvSpPr>
          <p:spPr>
            <a:xfrm>
              <a:off x="3923227" y="2204217"/>
              <a:ext cx="146909" cy="102370"/>
            </a:xfrm>
            <a:custGeom>
              <a:avLst/>
              <a:gdLst/>
              <a:ahLst/>
              <a:cxnLst/>
              <a:rect l="l" t="t" r="r" b="b"/>
              <a:pathLst>
                <a:path w="5604" h="3905" extrusionOk="0">
                  <a:moveTo>
                    <a:pt x="2802" y="1"/>
                  </a:moveTo>
                  <a:cubicBezTo>
                    <a:pt x="2686" y="1"/>
                    <a:pt x="2571" y="77"/>
                    <a:pt x="2571" y="228"/>
                  </a:cubicBezTo>
                  <a:lnTo>
                    <a:pt x="2571" y="2047"/>
                  </a:lnTo>
                  <a:lnTo>
                    <a:pt x="1459" y="2047"/>
                  </a:lnTo>
                  <a:cubicBezTo>
                    <a:pt x="1127" y="2047"/>
                    <a:pt x="810" y="2235"/>
                    <a:pt x="651" y="2538"/>
                  </a:cubicBezTo>
                  <a:lnTo>
                    <a:pt x="117" y="3548"/>
                  </a:lnTo>
                  <a:cubicBezTo>
                    <a:pt x="0" y="3733"/>
                    <a:pt x="165" y="3904"/>
                    <a:pt x="325" y="3904"/>
                  </a:cubicBezTo>
                  <a:cubicBezTo>
                    <a:pt x="402" y="3904"/>
                    <a:pt x="479" y="3864"/>
                    <a:pt x="521" y="3765"/>
                  </a:cubicBezTo>
                  <a:lnTo>
                    <a:pt x="1055" y="2754"/>
                  </a:lnTo>
                  <a:cubicBezTo>
                    <a:pt x="1142" y="2610"/>
                    <a:pt x="1301" y="2509"/>
                    <a:pt x="1459" y="2509"/>
                  </a:cubicBezTo>
                  <a:lnTo>
                    <a:pt x="4144" y="2509"/>
                  </a:lnTo>
                  <a:cubicBezTo>
                    <a:pt x="4303" y="2509"/>
                    <a:pt x="4462" y="2610"/>
                    <a:pt x="4549" y="2754"/>
                  </a:cubicBezTo>
                  <a:lnTo>
                    <a:pt x="5083" y="3765"/>
                  </a:lnTo>
                  <a:cubicBezTo>
                    <a:pt x="5125" y="3864"/>
                    <a:pt x="5202" y="3904"/>
                    <a:pt x="5279" y="3904"/>
                  </a:cubicBezTo>
                  <a:cubicBezTo>
                    <a:pt x="5439" y="3904"/>
                    <a:pt x="5604" y="3733"/>
                    <a:pt x="5487" y="3548"/>
                  </a:cubicBezTo>
                  <a:lnTo>
                    <a:pt x="4953" y="2552"/>
                  </a:lnTo>
                  <a:cubicBezTo>
                    <a:pt x="4794" y="2249"/>
                    <a:pt x="4476" y="2061"/>
                    <a:pt x="4144" y="2061"/>
                  </a:cubicBezTo>
                  <a:lnTo>
                    <a:pt x="3033" y="2061"/>
                  </a:lnTo>
                  <a:lnTo>
                    <a:pt x="3033" y="228"/>
                  </a:lnTo>
                  <a:cubicBezTo>
                    <a:pt x="3033" y="77"/>
                    <a:pt x="2917" y="1"/>
                    <a:pt x="2802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74;p68">
              <a:extLst>
                <a:ext uri="{FF2B5EF4-FFF2-40B4-BE49-F238E27FC236}">
                  <a16:creationId xmlns:a16="http://schemas.microsoft.com/office/drawing/2014/main" id="{BD234E4E-EFEB-4A21-9A64-430EAB04AC78}"/>
                </a:ext>
              </a:extLst>
            </p:cNvPr>
            <p:cNvSpPr/>
            <p:nvPr/>
          </p:nvSpPr>
          <p:spPr>
            <a:xfrm>
              <a:off x="3868752" y="1983513"/>
              <a:ext cx="71934" cy="70781"/>
            </a:xfrm>
            <a:custGeom>
              <a:avLst/>
              <a:gdLst/>
              <a:ahLst/>
              <a:cxnLst/>
              <a:rect l="l" t="t" r="r" b="b"/>
              <a:pathLst>
                <a:path w="2744" h="2700" extrusionOk="0">
                  <a:moveTo>
                    <a:pt x="1300" y="0"/>
                  </a:moveTo>
                  <a:lnTo>
                    <a:pt x="1300" y="0"/>
                  </a:lnTo>
                  <a:cubicBezTo>
                    <a:pt x="391" y="260"/>
                    <a:pt x="1" y="1314"/>
                    <a:pt x="520" y="2079"/>
                  </a:cubicBezTo>
                  <a:cubicBezTo>
                    <a:pt x="786" y="2489"/>
                    <a:pt x="1224" y="2700"/>
                    <a:pt x="1665" y="2700"/>
                  </a:cubicBezTo>
                  <a:cubicBezTo>
                    <a:pt x="2063" y="2700"/>
                    <a:pt x="2463" y="2529"/>
                    <a:pt x="2744" y="2180"/>
                  </a:cubicBezTo>
                  <a:lnTo>
                    <a:pt x="2744" y="2180"/>
                  </a:lnTo>
                  <a:cubicBezTo>
                    <a:pt x="2614" y="2223"/>
                    <a:pt x="2484" y="2238"/>
                    <a:pt x="2368" y="2238"/>
                  </a:cubicBezTo>
                  <a:cubicBezTo>
                    <a:pt x="1213" y="2238"/>
                    <a:pt x="564" y="895"/>
                    <a:pt x="130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75;p68">
              <a:extLst>
                <a:ext uri="{FF2B5EF4-FFF2-40B4-BE49-F238E27FC236}">
                  <a16:creationId xmlns:a16="http://schemas.microsoft.com/office/drawing/2014/main" id="{781D8881-24BE-4020-9B77-17AB6211E5DB}"/>
                </a:ext>
              </a:extLst>
            </p:cNvPr>
            <p:cNvSpPr/>
            <p:nvPr/>
          </p:nvSpPr>
          <p:spPr>
            <a:xfrm>
              <a:off x="3804814" y="2143949"/>
              <a:ext cx="47711" cy="48105"/>
            </a:xfrm>
            <a:custGeom>
              <a:avLst/>
              <a:gdLst/>
              <a:ahLst/>
              <a:cxnLst/>
              <a:rect l="l" t="t" r="r" b="b"/>
              <a:pathLst>
                <a:path w="1820" h="1835" extrusionOk="0">
                  <a:moveTo>
                    <a:pt x="910" y="1"/>
                  </a:moveTo>
                  <a:cubicBezTo>
                    <a:pt x="404" y="1"/>
                    <a:pt x="0" y="420"/>
                    <a:pt x="0" y="925"/>
                  </a:cubicBezTo>
                  <a:cubicBezTo>
                    <a:pt x="0" y="1430"/>
                    <a:pt x="404" y="1834"/>
                    <a:pt x="910" y="1834"/>
                  </a:cubicBezTo>
                  <a:cubicBezTo>
                    <a:pt x="1415" y="1834"/>
                    <a:pt x="1819" y="1430"/>
                    <a:pt x="1819" y="925"/>
                  </a:cubicBezTo>
                  <a:cubicBezTo>
                    <a:pt x="1819" y="420"/>
                    <a:pt x="1415" y="1"/>
                    <a:pt x="910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376;p68">
              <a:extLst>
                <a:ext uri="{FF2B5EF4-FFF2-40B4-BE49-F238E27FC236}">
                  <a16:creationId xmlns:a16="http://schemas.microsoft.com/office/drawing/2014/main" id="{5A408EB6-DD7B-4687-BF73-094AB4D63D42}"/>
                </a:ext>
              </a:extLst>
            </p:cNvPr>
            <p:cNvSpPr/>
            <p:nvPr/>
          </p:nvSpPr>
          <p:spPr>
            <a:xfrm>
              <a:off x="3799125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7" y="0"/>
                  </a:moveTo>
                  <a:lnTo>
                    <a:pt x="867" y="0"/>
                  </a:lnTo>
                  <a:cubicBezTo>
                    <a:pt x="261" y="159"/>
                    <a:pt x="1" y="866"/>
                    <a:pt x="347" y="1386"/>
                  </a:cubicBezTo>
                  <a:cubicBezTo>
                    <a:pt x="528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4" y="1444"/>
                  </a:cubicBezTo>
                  <a:lnTo>
                    <a:pt x="1834" y="1444"/>
                  </a:lnTo>
                  <a:cubicBezTo>
                    <a:pt x="1747" y="1473"/>
                    <a:pt x="1675" y="1487"/>
                    <a:pt x="1589" y="1487"/>
                  </a:cubicBezTo>
                  <a:cubicBezTo>
                    <a:pt x="1582" y="1487"/>
                    <a:pt x="1576" y="1487"/>
                    <a:pt x="1570" y="1487"/>
                  </a:cubicBezTo>
                  <a:cubicBezTo>
                    <a:pt x="802" y="1487"/>
                    <a:pt x="380" y="602"/>
                    <a:pt x="867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377;p68">
              <a:extLst>
                <a:ext uri="{FF2B5EF4-FFF2-40B4-BE49-F238E27FC236}">
                  <a16:creationId xmlns:a16="http://schemas.microsoft.com/office/drawing/2014/main" id="{965CC7F0-EAE1-4A4E-8B94-FA7617251C31}"/>
                </a:ext>
              </a:extLst>
            </p:cNvPr>
            <p:cNvSpPr/>
            <p:nvPr/>
          </p:nvSpPr>
          <p:spPr>
            <a:xfrm>
              <a:off x="3972458" y="2143949"/>
              <a:ext cx="48078" cy="48105"/>
            </a:xfrm>
            <a:custGeom>
              <a:avLst/>
              <a:gdLst/>
              <a:ahLst/>
              <a:cxnLst/>
              <a:rect l="l" t="t" r="r" b="b"/>
              <a:pathLst>
                <a:path w="1834" h="1835" extrusionOk="0">
                  <a:moveTo>
                    <a:pt x="924" y="1"/>
                  </a:moveTo>
                  <a:cubicBezTo>
                    <a:pt x="419" y="1"/>
                    <a:pt x="0" y="420"/>
                    <a:pt x="0" y="925"/>
                  </a:cubicBezTo>
                  <a:cubicBezTo>
                    <a:pt x="0" y="1430"/>
                    <a:pt x="419" y="1834"/>
                    <a:pt x="924" y="1834"/>
                  </a:cubicBezTo>
                  <a:cubicBezTo>
                    <a:pt x="1429" y="1834"/>
                    <a:pt x="1833" y="1430"/>
                    <a:pt x="1833" y="925"/>
                  </a:cubicBezTo>
                  <a:cubicBezTo>
                    <a:pt x="1833" y="420"/>
                    <a:pt x="1429" y="1"/>
                    <a:pt x="924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78;p68">
              <a:extLst>
                <a:ext uri="{FF2B5EF4-FFF2-40B4-BE49-F238E27FC236}">
                  <a16:creationId xmlns:a16="http://schemas.microsoft.com/office/drawing/2014/main" id="{6AE56B93-2E76-428C-960B-CA1ECED5640A}"/>
                </a:ext>
              </a:extLst>
            </p:cNvPr>
            <p:cNvSpPr/>
            <p:nvPr/>
          </p:nvSpPr>
          <p:spPr>
            <a:xfrm>
              <a:off x="3967163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6" y="0"/>
                  </a:moveTo>
                  <a:cubicBezTo>
                    <a:pt x="260" y="159"/>
                    <a:pt x="0" y="866"/>
                    <a:pt x="346" y="1386"/>
                  </a:cubicBezTo>
                  <a:cubicBezTo>
                    <a:pt x="527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3" y="1444"/>
                  </a:cubicBezTo>
                  <a:lnTo>
                    <a:pt x="1833" y="1444"/>
                  </a:lnTo>
                  <a:cubicBezTo>
                    <a:pt x="1747" y="1473"/>
                    <a:pt x="1660" y="1487"/>
                    <a:pt x="1588" y="1487"/>
                  </a:cubicBezTo>
                  <a:cubicBezTo>
                    <a:pt x="1582" y="1487"/>
                    <a:pt x="1575" y="1487"/>
                    <a:pt x="1569" y="1487"/>
                  </a:cubicBezTo>
                  <a:cubicBezTo>
                    <a:pt x="802" y="1487"/>
                    <a:pt x="379" y="602"/>
                    <a:pt x="866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79;p68">
              <a:extLst>
                <a:ext uri="{FF2B5EF4-FFF2-40B4-BE49-F238E27FC236}">
                  <a16:creationId xmlns:a16="http://schemas.microsoft.com/office/drawing/2014/main" id="{D9498E29-801D-4A0C-A5CF-FE77060E7D12}"/>
                </a:ext>
              </a:extLst>
            </p:cNvPr>
            <p:cNvSpPr/>
            <p:nvPr/>
          </p:nvSpPr>
          <p:spPr>
            <a:xfrm>
              <a:off x="3726850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79" y="0"/>
                  </a:moveTo>
                  <a:cubicBezTo>
                    <a:pt x="304" y="0"/>
                    <a:pt x="0" y="303"/>
                    <a:pt x="0" y="693"/>
                  </a:cubicBezTo>
                  <a:cubicBezTo>
                    <a:pt x="0" y="1068"/>
                    <a:pt x="304" y="1372"/>
                    <a:pt x="679" y="1372"/>
                  </a:cubicBezTo>
                  <a:cubicBezTo>
                    <a:pt x="1054" y="1372"/>
                    <a:pt x="1372" y="1068"/>
                    <a:pt x="1372" y="693"/>
                  </a:cubicBezTo>
                  <a:cubicBezTo>
                    <a:pt x="1372" y="303"/>
                    <a:pt x="1054" y="0"/>
                    <a:pt x="679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80;p68">
              <a:extLst>
                <a:ext uri="{FF2B5EF4-FFF2-40B4-BE49-F238E27FC236}">
                  <a16:creationId xmlns:a16="http://schemas.microsoft.com/office/drawing/2014/main" id="{F8C8B655-C22E-4743-8DDE-69D5BFB126EF}"/>
                </a:ext>
              </a:extLst>
            </p:cNvPr>
            <p:cNvSpPr/>
            <p:nvPr/>
          </p:nvSpPr>
          <p:spPr>
            <a:xfrm>
              <a:off x="3722682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188" y="116"/>
                    <a:pt x="1" y="650"/>
                    <a:pt x="246" y="1039"/>
                  </a:cubicBezTo>
                  <a:cubicBezTo>
                    <a:pt x="381" y="1242"/>
                    <a:pt x="602" y="1343"/>
                    <a:pt x="823" y="1343"/>
                  </a:cubicBezTo>
                  <a:cubicBezTo>
                    <a:pt x="1028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00" y="1097"/>
                    <a:pt x="1242" y="1112"/>
                    <a:pt x="1184" y="1112"/>
                  </a:cubicBezTo>
                  <a:cubicBezTo>
                    <a:pt x="1178" y="1112"/>
                    <a:pt x="1172" y="1112"/>
                    <a:pt x="1166" y="1112"/>
                  </a:cubicBezTo>
                  <a:cubicBezTo>
                    <a:pt x="600" y="1112"/>
                    <a:pt x="279" y="443"/>
                    <a:pt x="65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81;p68">
              <a:extLst>
                <a:ext uri="{FF2B5EF4-FFF2-40B4-BE49-F238E27FC236}">
                  <a16:creationId xmlns:a16="http://schemas.microsoft.com/office/drawing/2014/main" id="{165BA09C-EBCC-407B-B196-F4D7A731D3A5}"/>
                </a:ext>
              </a:extLst>
            </p:cNvPr>
            <p:cNvSpPr/>
            <p:nvPr/>
          </p:nvSpPr>
          <p:spPr>
            <a:xfrm>
              <a:off x="3894495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cubicBezTo>
                    <a:pt x="0" y="1068"/>
                    <a:pt x="318" y="1372"/>
                    <a:pt x="693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3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82;p68">
              <a:extLst>
                <a:ext uri="{FF2B5EF4-FFF2-40B4-BE49-F238E27FC236}">
                  <a16:creationId xmlns:a16="http://schemas.microsoft.com/office/drawing/2014/main" id="{4BE93AC0-4A90-4B67-AC91-4ECD59FD8663}"/>
                </a:ext>
              </a:extLst>
            </p:cNvPr>
            <p:cNvSpPr/>
            <p:nvPr/>
          </p:nvSpPr>
          <p:spPr>
            <a:xfrm>
              <a:off x="3890327" y="2318803"/>
              <a:ext cx="35967" cy="35233"/>
            </a:xfrm>
            <a:custGeom>
              <a:avLst/>
              <a:gdLst/>
              <a:ahLst/>
              <a:cxnLst/>
              <a:rect l="l" t="t" r="r" b="b"/>
              <a:pathLst>
                <a:path w="1372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203" y="116"/>
                    <a:pt x="1" y="650"/>
                    <a:pt x="260" y="1039"/>
                  </a:cubicBezTo>
                  <a:cubicBezTo>
                    <a:pt x="395" y="1242"/>
                    <a:pt x="612" y="1343"/>
                    <a:pt x="830" y="1343"/>
                  </a:cubicBezTo>
                  <a:cubicBezTo>
                    <a:pt x="1031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14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14" y="1112"/>
                    <a:pt x="293" y="443"/>
                    <a:pt x="65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383;p68">
              <a:extLst>
                <a:ext uri="{FF2B5EF4-FFF2-40B4-BE49-F238E27FC236}">
                  <a16:creationId xmlns:a16="http://schemas.microsoft.com/office/drawing/2014/main" id="{9E3AD6CE-435A-4E16-80A4-20F156E0320F}"/>
                </a:ext>
              </a:extLst>
            </p:cNvPr>
            <p:cNvSpPr/>
            <p:nvPr/>
          </p:nvSpPr>
          <p:spPr>
            <a:xfrm>
              <a:off x="4062507" y="2318043"/>
              <a:ext cx="35993" cy="35967"/>
            </a:xfrm>
            <a:custGeom>
              <a:avLst/>
              <a:gdLst/>
              <a:ahLst/>
              <a:cxnLst/>
              <a:rect l="l" t="t" r="r" b="b"/>
              <a:pathLst>
                <a:path w="1373" h="1372" extrusionOk="0">
                  <a:moveTo>
                    <a:pt x="694" y="0"/>
                  </a:moveTo>
                  <a:cubicBezTo>
                    <a:pt x="318" y="0"/>
                    <a:pt x="1" y="303"/>
                    <a:pt x="1" y="693"/>
                  </a:cubicBezTo>
                  <a:cubicBezTo>
                    <a:pt x="1" y="1068"/>
                    <a:pt x="318" y="1372"/>
                    <a:pt x="694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4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384;p68">
              <a:extLst>
                <a:ext uri="{FF2B5EF4-FFF2-40B4-BE49-F238E27FC236}">
                  <a16:creationId xmlns:a16="http://schemas.microsoft.com/office/drawing/2014/main" id="{8A134304-E317-4014-AFE7-4D5A67F89482}"/>
                </a:ext>
              </a:extLst>
            </p:cNvPr>
            <p:cNvSpPr/>
            <p:nvPr/>
          </p:nvSpPr>
          <p:spPr>
            <a:xfrm>
              <a:off x="4058339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1" y="0"/>
                  </a:moveTo>
                  <a:cubicBezTo>
                    <a:pt x="203" y="116"/>
                    <a:pt x="1" y="650"/>
                    <a:pt x="261" y="1039"/>
                  </a:cubicBezTo>
                  <a:cubicBezTo>
                    <a:pt x="396" y="1242"/>
                    <a:pt x="612" y="1343"/>
                    <a:pt x="830" y="1343"/>
                  </a:cubicBezTo>
                  <a:cubicBezTo>
                    <a:pt x="1031" y="1343"/>
                    <a:pt x="1234" y="1256"/>
                    <a:pt x="1372" y="1083"/>
                  </a:cubicBezTo>
                  <a:lnTo>
                    <a:pt x="1372" y="1083"/>
                  </a:lnTo>
                  <a:cubicBezTo>
                    <a:pt x="1315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01" y="1112"/>
                    <a:pt x="293" y="443"/>
                    <a:pt x="651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8064;p63">
            <a:extLst>
              <a:ext uri="{FF2B5EF4-FFF2-40B4-BE49-F238E27FC236}">
                <a16:creationId xmlns:a16="http://schemas.microsoft.com/office/drawing/2014/main" id="{079FE19F-C9D3-408D-ADA1-B6B0E75C0EA1}"/>
              </a:ext>
            </a:extLst>
          </p:cNvPr>
          <p:cNvGrpSpPr/>
          <p:nvPr/>
        </p:nvGrpSpPr>
        <p:grpSpPr>
          <a:xfrm>
            <a:off x="1861599" y="3354240"/>
            <a:ext cx="358391" cy="351943"/>
            <a:chOff x="1293760" y="1498228"/>
            <a:chExt cx="340624" cy="351943"/>
          </a:xfrm>
          <a:solidFill>
            <a:schemeClr val="bg2"/>
          </a:solidFill>
        </p:grpSpPr>
        <p:sp>
          <p:nvSpPr>
            <p:cNvPr id="67" name="Google Shape;8065;p63">
              <a:extLst>
                <a:ext uri="{FF2B5EF4-FFF2-40B4-BE49-F238E27FC236}">
                  <a16:creationId xmlns:a16="http://schemas.microsoft.com/office/drawing/2014/main" id="{1956BAEF-8CB3-4DA9-8592-FE1F6B05D645}"/>
                </a:ext>
              </a:extLst>
            </p:cNvPr>
            <p:cNvSpPr/>
            <p:nvPr/>
          </p:nvSpPr>
          <p:spPr>
            <a:xfrm>
              <a:off x="1331535" y="1498228"/>
              <a:ext cx="265388" cy="71164"/>
            </a:xfrm>
            <a:custGeom>
              <a:avLst/>
              <a:gdLst/>
              <a:ahLst/>
              <a:cxnLst/>
              <a:rect l="l" t="t" r="r" b="b"/>
              <a:pathLst>
                <a:path w="17725" h="4753" extrusionOk="0">
                  <a:moveTo>
                    <a:pt x="7002" y="1"/>
                  </a:moveTo>
                  <a:cubicBezTo>
                    <a:pt x="5677" y="22"/>
                    <a:pt x="4458" y="716"/>
                    <a:pt x="3785" y="1851"/>
                  </a:cubicBezTo>
                  <a:lnTo>
                    <a:pt x="3491" y="2355"/>
                  </a:lnTo>
                  <a:cubicBezTo>
                    <a:pt x="3196" y="2818"/>
                    <a:pt x="2692" y="3112"/>
                    <a:pt x="2124" y="3112"/>
                  </a:cubicBezTo>
                  <a:lnTo>
                    <a:pt x="1094" y="3112"/>
                  </a:lnTo>
                  <a:cubicBezTo>
                    <a:pt x="1" y="3112"/>
                    <a:pt x="1" y="4752"/>
                    <a:pt x="1094" y="4752"/>
                  </a:cubicBezTo>
                  <a:lnTo>
                    <a:pt x="2124" y="4752"/>
                  </a:lnTo>
                  <a:cubicBezTo>
                    <a:pt x="3260" y="4752"/>
                    <a:pt x="4311" y="4164"/>
                    <a:pt x="4899" y="3196"/>
                  </a:cubicBezTo>
                  <a:lnTo>
                    <a:pt x="5194" y="2692"/>
                  </a:lnTo>
                  <a:cubicBezTo>
                    <a:pt x="5572" y="2040"/>
                    <a:pt x="6266" y="1662"/>
                    <a:pt x="7002" y="1662"/>
                  </a:cubicBezTo>
                  <a:lnTo>
                    <a:pt x="10450" y="1662"/>
                  </a:lnTo>
                  <a:cubicBezTo>
                    <a:pt x="11186" y="1662"/>
                    <a:pt x="11880" y="2040"/>
                    <a:pt x="12258" y="2671"/>
                  </a:cubicBezTo>
                  <a:lnTo>
                    <a:pt x="12552" y="3175"/>
                  </a:lnTo>
                  <a:cubicBezTo>
                    <a:pt x="13141" y="4143"/>
                    <a:pt x="14192" y="4752"/>
                    <a:pt x="15328" y="4752"/>
                  </a:cubicBezTo>
                  <a:lnTo>
                    <a:pt x="16631" y="4752"/>
                  </a:lnTo>
                  <a:cubicBezTo>
                    <a:pt x="17724" y="4752"/>
                    <a:pt x="17724" y="3112"/>
                    <a:pt x="16631" y="3112"/>
                  </a:cubicBezTo>
                  <a:lnTo>
                    <a:pt x="15328" y="3112"/>
                  </a:lnTo>
                  <a:cubicBezTo>
                    <a:pt x="14781" y="3112"/>
                    <a:pt x="14255" y="2818"/>
                    <a:pt x="13982" y="2355"/>
                  </a:cubicBezTo>
                  <a:lnTo>
                    <a:pt x="13688" y="1851"/>
                  </a:lnTo>
                  <a:cubicBezTo>
                    <a:pt x="12994" y="716"/>
                    <a:pt x="11774" y="22"/>
                    <a:pt x="10450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066;p63">
              <a:extLst>
                <a:ext uri="{FF2B5EF4-FFF2-40B4-BE49-F238E27FC236}">
                  <a16:creationId xmlns:a16="http://schemas.microsoft.com/office/drawing/2014/main" id="{3F15FFC1-826B-498E-8612-4EA6B2BFD8E5}"/>
                </a:ext>
              </a:extLst>
            </p:cNvPr>
            <p:cNvSpPr/>
            <p:nvPr/>
          </p:nvSpPr>
          <p:spPr>
            <a:xfrm>
              <a:off x="1337839" y="1585353"/>
              <a:ext cx="69263" cy="67212"/>
            </a:xfrm>
            <a:custGeom>
              <a:avLst/>
              <a:gdLst/>
              <a:ahLst/>
              <a:cxnLst/>
              <a:rect l="l" t="t" r="r" b="b"/>
              <a:pathLst>
                <a:path w="4626" h="4489" extrusionOk="0">
                  <a:moveTo>
                    <a:pt x="865" y="0"/>
                  </a:moveTo>
                  <a:cubicBezTo>
                    <a:pt x="663" y="0"/>
                    <a:pt x="463" y="79"/>
                    <a:pt x="316" y="237"/>
                  </a:cubicBezTo>
                  <a:cubicBezTo>
                    <a:pt x="0" y="552"/>
                    <a:pt x="0" y="1057"/>
                    <a:pt x="316" y="1351"/>
                  </a:cubicBezTo>
                  <a:lnTo>
                    <a:pt x="3196" y="4252"/>
                  </a:lnTo>
                  <a:cubicBezTo>
                    <a:pt x="3354" y="4410"/>
                    <a:pt x="3559" y="4489"/>
                    <a:pt x="3764" y="4489"/>
                  </a:cubicBezTo>
                  <a:cubicBezTo>
                    <a:pt x="3969" y="4489"/>
                    <a:pt x="4174" y="4410"/>
                    <a:pt x="4331" y="4252"/>
                  </a:cubicBezTo>
                  <a:cubicBezTo>
                    <a:pt x="4626" y="3937"/>
                    <a:pt x="4626" y="3432"/>
                    <a:pt x="4331" y="3117"/>
                  </a:cubicBezTo>
                  <a:lnTo>
                    <a:pt x="1430" y="237"/>
                  </a:lnTo>
                  <a:cubicBezTo>
                    <a:pt x="1272" y="79"/>
                    <a:pt x="1067" y="0"/>
                    <a:pt x="865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067;p63">
              <a:extLst>
                <a:ext uri="{FF2B5EF4-FFF2-40B4-BE49-F238E27FC236}">
                  <a16:creationId xmlns:a16="http://schemas.microsoft.com/office/drawing/2014/main" id="{37CF786F-D2DF-4E8E-987F-99D086F3A284}"/>
                </a:ext>
              </a:extLst>
            </p:cNvPr>
            <p:cNvSpPr/>
            <p:nvPr/>
          </p:nvSpPr>
          <p:spPr>
            <a:xfrm>
              <a:off x="1521042" y="1585353"/>
              <a:ext cx="69577" cy="67212"/>
            </a:xfrm>
            <a:custGeom>
              <a:avLst/>
              <a:gdLst/>
              <a:ahLst/>
              <a:cxnLst/>
              <a:rect l="l" t="t" r="r" b="b"/>
              <a:pathLst>
                <a:path w="4647" h="4489" extrusionOk="0">
                  <a:moveTo>
                    <a:pt x="3766" y="0"/>
                  </a:moveTo>
                  <a:cubicBezTo>
                    <a:pt x="3564" y="0"/>
                    <a:pt x="3364" y="79"/>
                    <a:pt x="3217" y="237"/>
                  </a:cubicBezTo>
                  <a:lnTo>
                    <a:pt x="316" y="3117"/>
                  </a:lnTo>
                  <a:cubicBezTo>
                    <a:pt x="0" y="3432"/>
                    <a:pt x="0" y="3937"/>
                    <a:pt x="316" y="4252"/>
                  </a:cubicBezTo>
                  <a:cubicBezTo>
                    <a:pt x="473" y="4410"/>
                    <a:pt x="678" y="4489"/>
                    <a:pt x="883" y="4489"/>
                  </a:cubicBezTo>
                  <a:cubicBezTo>
                    <a:pt x="1088" y="4489"/>
                    <a:pt x="1293" y="4410"/>
                    <a:pt x="1451" y="4252"/>
                  </a:cubicBezTo>
                  <a:lnTo>
                    <a:pt x="4331" y="1351"/>
                  </a:lnTo>
                  <a:cubicBezTo>
                    <a:pt x="4647" y="1057"/>
                    <a:pt x="4647" y="552"/>
                    <a:pt x="4331" y="237"/>
                  </a:cubicBezTo>
                  <a:cubicBezTo>
                    <a:pt x="4174" y="79"/>
                    <a:pt x="3969" y="0"/>
                    <a:pt x="3766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068;p63">
              <a:extLst>
                <a:ext uri="{FF2B5EF4-FFF2-40B4-BE49-F238E27FC236}">
                  <a16:creationId xmlns:a16="http://schemas.microsoft.com/office/drawing/2014/main" id="{3A0C5BAF-FAA4-4491-A4F1-9BF4C6D9074C}"/>
                </a:ext>
              </a:extLst>
            </p:cNvPr>
            <p:cNvSpPr/>
            <p:nvPr/>
          </p:nvSpPr>
          <p:spPr>
            <a:xfrm>
              <a:off x="1349173" y="1766505"/>
              <a:ext cx="87514" cy="83666"/>
            </a:xfrm>
            <a:custGeom>
              <a:avLst/>
              <a:gdLst/>
              <a:ahLst/>
              <a:cxnLst/>
              <a:rect l="l" t="t" r="r" b="b"/>
              <a:pathLst>
                <a:path w="5845" h="5588" extrusionOk="0">
                  <a:moveTo>
                    <a:pt x="4394" y="1"/>
                  </a:moveTo>
                  <a:cubicBezTo>
                    <a:pt x="4053" y="1"/>
                    <a:pt x="3711" y="132"/>
                    <a:pt x="3448" y="395"/>
                  </a:cubicBezTo>
                  <a:lnTo>
                    <a:pt x="505" y="3338"/>
                  </a:lnTo>
                  <a:cubicBezTo>
                    <a:pt x="0" y="3843"/>
                    <a:pt x="0" y="4684"/>
                    <a:pt x="505" y="5210"/>
                  </a:cubicBezTo>
                  <a:cubicBezTo>
                    <a:pt x="768" y="5462"/>
                    <a:pt x="1109" y="5588"/>
                    <a:pt x="1451" y="5588"/>
                  </a:cubicBezTo>
                  <a:cubicBezTo>
                    <a:pt x="1792" y="5588"/>
                    <a:pt x="2134" y="5462"/>
                    <a:pt x="2397" y="5210"/>
                  </a:cubicBezTo>
                  <a:lnTo>
                    <a:pt x="5340" y="2266"/>
                  </a:lnTo>
                  <a:cubicBezTo>
                    <a:pt x="5845" y="1762"/>
                    <a:pt x="5845" y="921"/>
                    <a:pt x="5340" y="395"/>
                  </a:cubicBezTo>
                  <a:cubicBezTo>
                    <a:pt x="5078" y="132"/>
                    <a:pt x="4736" y="1"/>
                    <a:pt x="4394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069;p63">
              <a:extLst>
                <a:ext uri="{FF2B5EF4-FFF2-40B4-BE49-F238E27FC236}">
                  <a16:creationId xmlns:a16="http://schemas.microsoft.com/office/drawing/2014/main" id="{05496EC1-FC81-4EF7-AFEF-84C70975913A}"/>
                </a:ext>
              </a:extLst>
            </p:cNvPr>
            <p:cNvSpPr/>
            <p:nvPr/>
          </p:nvSpPr>
          <p:spPr>
            <a:xfrm>
              <a:off x="1491457" y="1766505"/>
              <a:ext cx="87829" cy="83666"/>
            </a:xfrm>
            <a:custGeom>
              <a:avLst/>
              <a:gdLst/>
              <a:ahLst/>
              <a:cxnLst/>
              <a:rect l="l" t="t" r="r" b="b"/>
              <a:pathLst>
                <a:path w="5866" h="5588" extrusionOk="0">
                  <a:moveTo>
                    <a:pt x="1453" y="1"/>
                  </a:moveTo>
                  <a:cubicBezTo>
                    <a:pt x="1114" y="1"/>
                    <a:pt x="778" y="132"/>
                    <a:pt x="526" y="395"/>
                  </a:cubicBezTo>
                  <a:cubicBezTo>
                    <a:pt x="0" y="921"/>
                    <a:pt x="0" y="1762"/>
                    <a:pt x="526" y="2266"/>
                  </a:cubicBezTo>
                  <a:lnTo>
                    <a:pt x="3469" y="5210"/>
                  </a:lnTo>
                  <a:cubicBezTo>
                    <a:pt x="3732" y="5462"/>
                    <a:pt x="4074" y="5588"/>
                    <a:pt x="4413" y="5588"/>
                  </a:cubicBezTo>
                  <a:cubicBezTo>
                    <a:pt x="4752" y="5588"/>
                    <a:pt x="5088" y="5462"/>
                    <a:pt x="5340" y="5210"/>
                  </a:cubicBezTo>
                  <a:cubicBezTo>
                    <a:pt x="5866" y="4684"/>
                    <a:pt x="5866" y="3843"/>
                    <a:pt x="5340" y="3338"/>
                  </a:cubicBezTo>
                  <a:lnTo>
                    <a:pt x="2397" y="395"/>
                  </a:lnTo>
                  <a:cubicBezTo>
                    <a:pt x="2134" y="132"/>
                    <a:pt x="1792" y="1"/>
                    <a:pt x="1453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070;p63">
              <a:extLst>
                <a:ext uri="{FF2B5EF4-FFF2-40B4-BE49-F238E27FC236}">
                  <a16:creationId xmlns:a16="http://schemas.microsoft.com/office/drawing/2014/main" id="{702C95E6-F798-4089-8699-BE876C95F97B}"/>
                </a:ext>
              </a:extLst>
            </p:cNvPr>
            <p:cNvSpPr/>
            <p:nvPr/>
          </p:nvSpPr>
          <p:spPr>
            <a:xfrm>
              <a:off x="1342870" y="1588257"/>
              <a:ext cx="242405" cy="242405"/>
            </a:xfrm>
            <a:custGeom>
              <a:avLst/>
              <a:gdLst/>
              <a:ahLst/>
              <a:cxnLst/>
              <a:rect l="l" t="t" r="r" b="b"/>
              <a:pathLst>
                <a:path w="16190" h="16190" extrusionOk="0">
                  <a:moveTo>
                    <a:pt x="8095" y="1"/>
                  </a:moveTo>
                  <a:cubicBezTo>
                    <a:pt x="3638" y="1"/>
                    <a:pt x="1" y="3617"/>
                    <a:pt x="1" y="8095"/>
                  </a:cubicBezTo>
                  <a:cubicBezTo>
                    <a:pt x="1" y="12573"/>
                    <a:pt x="3638" y="16189"/>
                    <a:pt x="8095" y="16189"/>
                  </a:cubicBezTo>
                  <a:cubicBezTo>
                    <a:pt x="12573" y="16189"/>
                    <a:pt x="16189" y="12573"/>
                    <a:pt x="16189" y="8095"/>
                  </a:cubicBezTo>
                  <a:cubicBezTo>
                    <a:pt x="16189" y="3617"/>
                    <a:pt x="12573" y="1"/>
                    <a:pt x="8095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071;p63">
              <a:extLst>
                <a:ext uri="{FF2B5EF4-FFF2-40B4-BE49-F238E27FC236}">
                  <a16:creationId xmlns:a16="http://schemas.microsoft.com/office/drawing/2014/main" id="{27D30FA3-52A6-49D7-968C-53FBF15DA42B}"/>
                </a:ext>
              </a:extLst>
            </p:cNvPr>
            <p:cNvSpPr/>
            <p:nvPr/>
          </p:nvSpPr>
          <p:spPr>
            <a:xfrm>
              <a:off x="1364205" y="1611420"/>
              <a:ext cx="208792" cy="196334"/>
            </a:xfrm>
            <a:custGeom>
              <a:avLst/>
              <a:gdLst/>
              <a:ahLst/>
              <a:cxnLst/>
              <a:rect l="l" t="t" r="r" b="b"/>
              <a:pathLst>
                <a:path w="13945" h="13113" extrusionOk="0">
                  <a:moveTo>
                    <a:pt x="6722" y="1"/>
                  </a:moveTo>
                  <a:cubicBezTo>
                    <a:pt x="3431" y="1"/>
                    <a:pt x="257" y="2483"/>
                    <a:pt x="131" y="6338"/>
                  </a:cubicBezTo>
                  <a:cubicBezTo>
                    <a:pt x="1" y="10371"/>
                    <a:pt x="3274" y="13112"/>
                    <a:pt x="6717" y="13112"/>
                  </a:cubicBezTo>
                  <a:cubicBezTo>
                    <a:pt x="8264" y="13112"/>
                    <a:pt x="9846" y="12559"/>
                    <a:pt x="11169" y="11321"/>
                  </a:cubicBezTo>
                  <a:cubicBezTo>
                    <a:pt x="13818" y="8861"/>
                    <a:pt x="13944" y="4698"/>
                    <a:pt x="11464" y="2091"/>
                  </a:cubicBezTo>
                  <a:cubicBezTo>
                    <a:pt x="10113" y="648"/>
                    <a:pt x="8402" y="1"/>
                    <a:pt x="6722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072;p63">
              <a:extLst>
                <a:ext uri="{FF2B5EF4-FFF2-40B4-BE49-F238E27FC236}">
                  <a16:creationId xmlns:a16="http://schemas.microsoft.com/office/drawing/2014/main" id="{E2D15BCA-27C3-47F0-9B3A-F2603E156450}"/>
                </a:ext>
              </a:extLst>
            </p:cNvPr>
            <p:cNvSpPr/>
            <p:nvPr/>
          </p:nvSpPr>
          <p:spPr>
            <a:xfrm>
              <a:off x="1402370" y="1612812"/>
              <a:ext cx="187620" cy="192981"/>
            </a:xfrm>
            <a:custGeom>
              <a:avLst/>
              <a:gdLst/>
              <a:ahLst/>
              <a:cxnLst/>
              <a:rect l="l" t="t" r="r" b="b"/>
              <a:pathLst>
                <a:path w="12531" h="12889" extrusionOk="0">
                  <a:moveTo>
                    <a:pt x="5361" y="1"/>
                  </a:moveTo>
                  <a:cubicBezTo>
                    <a:pt x="2250" y="589"/>
                    <a:pt x="0" y="3301"/>
                    <a:pt x="0" y="6455"/>
                  </a:cubicBezTo>
                  <a:cubicBezTo>
                    <a:pt x="0" y="9609"/>
                    <a:pt x="2250" y="12300"/>
                    <a:pt x="5361" y="12889"/>
                  </a:cubicBezTo>
                  <a:cubicBezTo>
                    <a:pt x="6581" y="12657"/>
                    <a:pt x="7695" y="12090"/>
                    <a:pt x="8620" y="11228"/>
                  </a:cubicBezTo>
                  <a:cubicBezTo>
                    <a:pt x="12531" y="7569"/>
                    <a:pt x="10618" y="1010"/>
                    <a:pt x="5361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073;p63">
              <a:extLst>
                <a:ext uri="{FF2B5EF4-FFF2-40B4-BE49-F238E27FC236}">
                  <a16:creationId xmlns:a16="http://schemas.microsoft.com/office/drawing/2014/main" id="{E3793A1A-3E80-4B9D-88AF-5B9BCD5A3CF7}"/>
                </a:ext>
              </a:extLst>
            </p:cNvPr>
            <p:cNvSpPr/>
            <p:nvPr/>
          </p:nvSpPr>
          <p:spPr>
            <a:xfrm>
              <a:off x="1449893" y="1635795"/>
              <a:ext cx="26456" cy="94447"/>
            </a:xfrm>
            <a:custGeom>
              <a:avLst/>
              <a:gdLst/>
              <a:ahLst/>
              <a:cxnLst/>
              <a:rect l="l" t="t" r="r" b="b"/>
              <a:pathLst>
                <a:path w="1767" h="6308" extrusionOk="0">
                  <a:moveTo>
                    <a:pt x="884" y="0"/>
                  </a:moveTo>
                  <a:cubicBezTo>
                    <a:pt x="379" y="0"/>
                    <a:pt x="1" y="400"/>
                    <a:pt x="1" y="883"/>
                  </a:cubicBezTo>
                  <a:lnTo>
                    <a:pt x="1" y="5425"/>
                  </a:lnTo>
                  <a:cubicBezTo>
                    <a:pt x="1" y="5908"/>
                    <a:pt x="379" y="6308"/>
                    <a:pt x="884" y="6308"/>
                  </a:cubicBezTo>
                  <a:cubicBezTo>
                    <a:pt x="1367" y="6308"/>
                    <a:pt x="1746" y="5908"/>
                    <a:pt x="1767" y="5425"/>
                  </a:cubicBezTo>
                  <a:lnTo>
                    <a:pt x="1767" y="883"/>
                  </a:lnTo>
                  <a:cubicBezTo>
                    <a:pt x="1746" y="400"/>
                    <a:pt x="1367" y="21"/>
                    <a:pt x="88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074;p63">
              <a:extLst>
                <a:ext uri="{FF2B5EF4-FFF2-40B4-BE49-F238E27FC236}">
                  <a16:creationId xmlns:a16="http://schemas.microsoft.com/office/drawing/2014/main" id="{1976FE6D-8ED0-4C06-B34D-84CABE6AAA28}"/>
                </a:ext>
              </a:extLst>
            </p:cNvPr>
            <p:cNvSpPr/>
            <p:nvPr/>
          </p:nvSpPr>
          <p:spPr>
            <a:xfrm>
              <a:off x="1448635" y="1704414"/>
              <a:ext cx="65175" cy="62660"/>
            </a:xfrm>
            <a:custGeom>
              <a:avLst/>
              <a:gdLst/>
              <a:ahLst/>
              <a:cxnLst/>
              <a:rect l="l" t="t" r="r" b="b"/>
              <a:pathLst>
                <a:path w="4353" h="4185" extrusionOk="0">
                  <a:moveTo>
                    <a:pt x="957" y="1"/>
                  </a:moveTo>
                  <a:cubicBezTo>
                    <a:pt x="731" y="1"/>
                    <a:pt x="505" y="85"/>
                    <a:pt x="337" y="253"/>
                  </a:cubicBezTo>
                  <a:cubicBezTo>
                    <a:pt x="1" y="589"/>
                    <a:pt x="1" y="1157"/>
                    <a:pt x="337" y="1493"/>
                  </a:cubicBezTo>
                  <a:lnTo>
                    <a:pt x="2776" y="3932"/>
                  </a:lnTo>
                  <a:cubicBezTo>
                    <a:pt x="2944" y="4100"/>
                    <a:pt x="3170" y="4185"/>
                    <a:pt x="3396" y="4185"/>
                  </a:cubicBezTo>
                  <a:cubicBezTo>
                    <a:pt x="3622" y="4185"/>
                    <a:pt x="3848" y="4100"/>
                    <a:pt x="4016" y="3932"/>
                  </a:cubicBezTo>
                  <a:cubicBezTo>
                    <a:pt x="4353" y="3596"/>
                    <a:pt x="4353" y="3028"/>
                    <a:pt x="4016" y="2692"/>
                  </a:cubicBezTo>
                  <a:lnTo>
                    <a:pt x="1578" y="253"/>
                  </a:lnTo>
                  <a:cubicBezTo>
                    <a:pt x="1409" y="85"/>
                    <a:pt x="1183" y="1"/>
                    <a:pt x="957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075;p63">
              <a:extLst>
                <a:ext uri="{FF2B5EF4-FFF2-40B4-BE49-F238E27FC236}">
                  <a16:creationId xmlns:a16="http://schemas.microsoft.com/office/drawing/2014/main" id="{71C3D0BB-F8AD-4E32-86FF-792440F11D50}"/>
                </a:ext>
              </a:extLst>
            </p:cNvPr>
            <p:cNvSpPr/>
            <p:nvPr/>
          </p:nvSpPr>
          <p:spPr>
            <a:xfrm>
              <a:off x="1293760" y="1542382"/>
              <a:ext cx="95405" cy="89655"/>
            </a:xfrm>
            <a:custGeom>
              <a:avLst/>
              <a:gdLst/>
              <a:ahLst/>
              <a:cxnLst/>
              <a:rect l="l" t="t" r="r" b="b"/>
              <a:pathLst>
                <a:path w="6372" h="5988" extrusionOk="0">
                  <a:moveTo>
                    <a:pt x="3365" y="0"/>
                  </a:moveTo>
                  <a:cubicBezTo>
                    <a:pt x="2582" y="0"/>
                    <a:pt x="1798" y="300"/>
                    <a:pt x="1199" y="899"/>
                  </a:cubicBezTo>
                  <a:lnTo>
                    <a:pt x="1094" y="983"/>
                  </a:lnTo>
                  <a:cubicBezTo>
                    <a:pt x="1" y="2203"/>
                    <a:pt x="43" y="4074"/>
                    <a:pt x="1199" y="5230"/>
                  </a:cubicBezTo>
                  <a:lnTo>
                    <a:pt x="1494" y="5546"/>
                  </a:lnTo>
                  <a:cubicBezTo>
                    <a:pt x="1798" y="5840"/>
                    <a:pt x="2193" y="5987"/>
                    <a:pt x="2587" y="5987"/>
                  </a:cubicBezTo>
                  <a:cubicBezTo>
                    <a:pt x="2981" y="5987"/>
                    <a:pt x="3375" y="5840"/>
                    <a:pt x="3680" y="5546"/>
                  </a:cubicBezTo>
                  <a:lnTo>
                    <a:pt x="5825" y="3380"/>
                  </a:lnTo>
                  <a:cubicBezTo>
                    <a:pt x="6224" y="3002"/>
                    <a:pt x="6371" y="2434"/>
                    <a:pt x="6224" y="1908"/>
                  </a:cubicBezTo>
                  <a:cubicBezTo>
                    <a:pt x="6161" y="1635"/>
                    <a:pt x="6035" y="1404"/>
                    <a:pt x="5825" y="1215"/>
                  </a:cubicBezTo>
                  <a:lnTo>
                    <a:pt x="5530" y="899"/>
                  </a:lnTo>
                  <a:cubicBezTo>
                    <a:pt x="4931" y="300"/>
                    <a:pt x="4148" y="0"/>
                    <a:pt x="3365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076;p63">
              <a:extLst>
                <a:ext uri="{FF2B5EF4-FFF2-40B4-BE49-F238E27FC236}">
                  <a16:creationId xmlns:a16="http://schemas.microsoft.com/office/drawing/2014/main" id="{8F84E79D-B532-49FC-B889-89E83542ECCC}"/>
                </a:ext>
              </a:extLst>
            </p:cNvPr>
            <p:cNvSpPr/>
            <p:nvPr/>
          </p:nvSpPr>
          <p:spPr>
            <a:xfrm>
              <a:off x="1309511" y="1542382"/>
              <a:ext cx="77453" cy="61552"/>
            </a:xfrm>
            <a:custGeom>
              <a:avLst/>
              <a:gdLst/>
              <a:ahLst/>
              <a:cxnLst/>
              <a:rect l="l" t="t" r="r" b="b"/>
              <a:pathLst>
                <a:path w="5173" h="4111" extrusionOk="0">
                  <a:moveTo>
                    <a:pt x="2313" y="0"/>
                  </a:moveTo>
                  <a:cubicBezTo>
                    <a:pt x="1530" y="0"/>
                    <a:pt x="746" y="300"/>
                    <a:pt x="147" y="899"/>
                  </a:cubicBezTo>
                  <a:lnTo>
                    <a:pt x="42" y="983"/>
                  </a:lnTo>
                  <a:cubicBezTo>
                    <a:pt x="0" y="1866"/>
                    <a:pt x="315" y="2728"/>
                    <a:pt x="946" y="3359"/>
                  </a:cubicBezTo>
                  <a:lnTo>
                    <a:pt x="1241" y="3653"/>
                  </a:lnTo>
                  <a:cubicBezTo>
                    <a:pt x="1545" y="3958"/>
                    <a:pt x="1940" y="4111"/>
                    <a:pt x="2334" y="4111"/>
                  </a:cubicBezTo>
                  <a:cubicBezTo>
                    <a:pt x="2728" y="4111"/>
                    <a:pt x="3122" y="3958"/>
                    <a:pt x="3427" y="3653"/>
                  </a:cubicBezTo>
                  <a:lnTo>
                    <a:pt x="5172" y="1908"/>
                  </a:lnTo>
                  <a:cubicBezTo>
                    <a:pt x="5109" y="1635"/>
                    <a:pt x="4983" y="1404"/>
                    <a:pt x="4773" y="1194"/>
                  </a:cubicBezTo>
                  <a:lnTo>
                    <a:pt x="4478" y="899"/>
                  </a:lnTo>
                  <a:cubicBezTo>
                    <a:pt x="3879" y="300"/>
                    <a:pt x="3096" y="0"/>
                    <a:pt x="2313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077;p63">
              <a:extLst>
                <a:ext uri="{FF2B5EF4-FFF2-40B4-BE49-F238E27FC236}">
                  <a16:creationId xmlns:a16="http://schemas.microsoft.com/office/drawing/2014/main" id="{C83E6E0B-4FA0-4BF0-8B36-34B3541CD4FE}"/>
                </a:ext>
              </a:extLst>
            </p:cNvPr>
            <p:cNvSpPr/>
            <p:nvPr/>
          </p:nvSpPr>
          <p:spPr>
            <a:xfrm>
              <a:off x="1538350" y="1542546"/>
              <a:ext cx="96034" cy="89551"/>
            </a:xfrm>
            <a:custGeom>
              <a:avLst/>
              <a:gdLst/>
              <a:ahLst/>
              <a:cxnLst/>
              <a:rect l="l" t="t" r="r" b="b"/>
              <a:pathLst>
                <a:path w="6414" h="5981" extrusionOk="0">
                  <a:moveTo>
                    <a:pt x="3077" y="1"/>
                  </a:moveTo>
                  <a:cubicBezTo>
                    <a:pt x="2281" y="1"/>
                    <a:pt x="1496" y="306"/>
                    <a:pt x="905" y="909"/>
                  </a:cubicBezTo>
                  <a:lnTo>
                    <a:pt x="610" y="1204"/>
                  </a:lnTo>
                  <a:cubicBezTo>
                    <a:pt x="1" y="1792"/>
                    <a:pt x="1" y="2780"/>
                    <a:pt x="610" y="3369"/>
                  </a:cubicBezTo>
                  <a:lnTo>
                    <a:pt x="2755" y="5535"/>
                  </a:lnTo>
                  <a:cubicBezTo>
                    <a:pt x="3041" y="5821"/>
                    <a:pt x="3434" y="5980"/>
                    <a:pt x="3835" y="5980"/>
                  </a:cubicBezTo>
                  <a:cubicBezTo>
                    <a:pt x="4023" y="5980"/>
                    <a:pt x="4213" y="5945"/>
                    <a:pt x="4395" y="5871"/>
                  </a:cubicBezTo>
                  <a:cubicBezTo>
                    <a:pt x="4605" y="5787"/>
                    <a:pt x="4773" y="5682"/>
                    <a:pt x="4920" y="5535"/>
                  </a:cubicBezTo>
                  <a:lnTo>
                    <a:pt x="5236" y="5219"/>
                  </a:lnTo>
                  <a:cubicBezTo>
                    <a:pt x="6413" y="4021"/>
                    <a:pt x="6413" y="2087"/>
                    <a:pt x="5236" y="909"/>
                  </a:cubicBezTo>
                  <a:cubicBezTo>
                    <a:pt x="5089" y="762"/>
                    <a:pt x="4941" y="636"/>
                    <a:pt x="4794" y="510"/>
                  </a:cubicBezTo>
                  <a:cubicBezTo>
                    <a:pt x="4266" y="169"/>
                    <a:pt x="3668" y="1"/>
                    <a:pt x="3077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78;p63">
              <a:extLst>
                <a:ext uri="{FF2B5EF4-FFF2-40B4-BE49-F238E27FC236}">
                  <a16:creationId xmlns:a16="http://schemas.microsoft.com/office/drawing/2014/main" id="{80A7171C-D2D0-4672-AD9A-33A434EB7820}"/>
                </a:ext>
              </a:extLst>
            </p:cNvPr>
            <p:cNvSpPr/>
            <p:nvPr/>
          </p:nvSpPr>
          <p:spPr>
            <a:xfrm>
              <a:off x="1565735" y="1550167"/>
              <a:ext cx="68649" cy="80283"/>
            </a:xfrm>
            <a:custGeom>
              <a:avLst/>
              <a:gdLst/>
              <a:ahLst/>
              <a:cxnLst/>
              <a:rect l="l" t="t" r="r" b="b"/>
              <a:pathLst>
                <a:path w="4585" h="5362" extrusionOk="0">
                  <a:moveTo>
                    <a:pt x="2965" y="1"/>
                  </a:moveTo>
                  <a:cubicBezTo>
                    <a:pt x="2187" y="22"/>
                    <a:pt x="1452" y="337"/>
                    <a:pt x="905" y="905"/>
                  </a:cubicBezTo>
                  <a:lnTo>
                    <a:pt x="590" y="1199"/>
                  </a:lnTo>
                  <a:cubicBezTo>
                    <a:pt x="1" y="1809"/>
                    <a:pt x="1" y="2776"/>
                    <a:pt x="590" y="3386"/>
                  </a:cubicBezTo>
                  <a:lnTo>
                    <a:pt x="2566" y="5362"/>
                  </a:lnTo>
                  <a:cubicBezTo>
                    <a:pt x="2776" y="5278"/>
                    <a:pt x="2944" y="5173"/>
                    <a:pt x="3091" y="5026"/>
                  </a:cubicBezTo>
                  <a:lnTo>
                    <a:pt x="3407" y="4710"/>
                  </a:lnTo>
                  <a:cubicBezTo>
                    <a:pt x="4584" y="3512"/>
                    <a:pt x="4584" y="1578"/>
                    <a:pt x="3407" y="400"/>
                  </a:cubicBezTo>
                  <a:cubicBezTo>
                    <a:pt x="3260" y="253"/>
                    <a:pt x="3112" y="127"/>
                    <a:pt x="2965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0618;p65">
            <a:extLst>
              <a:ext uri="{FF2B5EF4-FFF2-40B4-BE49-F238E27FC236}">
                <a16:creationId xmlns:a16="http://schemas.microsoft.com/office/drawing/2014/main" id="{2218A1D6-6827-4D80-9CCB-95DBB551F703}"/>
              </a:ext>
            </a:extLst>
          </p:cNvPr>
          <p:cNvGrpSpPr/>
          <p:nvPr/>
        </p:nvGrpSpPr>
        <p:grpSpPr>
          <a:xfrm>
            <a:off x="6017351" y="3327888"/>
            <a:ext cx="388316" cy="378285"/>
            <a:chOff x="2635237" y="2431780"/>
            <a:chExt cx="359231" cy="323019"/>
          </a:xfrm>
          <a:solidFill>
            <a:schemeClr val="accent3"/>
          </a:solidFill>
        </p:grpSpPr>
        <p:sp>
          <p:nvSpPr>
            <p:cNvPr id="82" name="Google Shape;10619;p65">
              <a:extLst>
                <a:ext uri="{FF2B5EF4-FFF2-40B4-BE49-F238E27FC236}">
                  <a16:creationId xmlns:a16="http://schemas.microsoft.com/office/drawing/2014/main" id="{EEDC251F-9181-4A37-B658-5CDA7A59C99D}"/>
                </a:ext>
              </a:extLst>
            </p:cNvPr>
            <p:cNvSpPr/>
            <p:nvPr/>
          </p:nvSpPr>
          <p:spPr>
            <a:xfrm>
              <a:off x="2769121" y="2696328"/>
              <a:ext cx="44253" cy="40482"/>
            </a:xfrm>
            <a:custGeom>
              <a:avLst/>
              <a:gdLst/>
              <a:ahLst/>
              <a:cxnLst/>
              <a:rect l="l" t="t" r="r" b="b"/>
              <a:pathLst>
                <a:path w="1690" h="1546" extrusionOk="0">
                  <a:moveTo>
                    <a:pt x="344" y="0"/>
                  </a:moveTo>
                  <a:lnTo>
                    <a:pt x="1" y="1546"/>
                  </a:lnTo>
                  <a:lnTo>
                    <a:pt x="1689" y="1546"/>
                  </a:lnTo>
                  <a:lnTo>
                    <a:pt x="1346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620;p65">
              <a:extLst>
                <a:ext uri="{FF2B5EF4-FFF2-40B4-BE49-F238E27FC236}">
                  <a16:creationId xmlns:a16="http://schemas.microsoft.com/office/drawing/2014/main" id="{0BD67C6F-2DC0-4514-A7C4-A027104187C0}"/>
                </a:ext>
              </a:extLst>
            </p:cNvPr>
            <p:cNvSpPr/>
            <p:nvPr/>
          </p:nvSpPr>
          <p:spPr>
            <a:xfrm>
              <a:off x="2738903" y="2733039"/>
              <a:ext cx="104688" cy="21760"/>
            </a:xfrm>
            <a:custGeom>
              <a:avLst/>
              <a:gdLst/>
              <a:ahLst/>
              <a:cxnLst/>
              <a:rect l="l" t="t" r="r" b="b"/>
              <a:pathLst>
                <a:path w="3998" h="831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611"/>
                  </a:lnTo>
                  <a:cubicBezTo>
                    <a:pt x="0" y="725"/>
                    <a:pt x="96" y="830"/>
                    <a:pt x="220" y="830"/>
                  </a:cubicBezTo>
                  <a:lnTo>
                    <a:pt x="3778" y="830"/>
                  </a:lnTo>
                  <a:cubicBezTo>
                    <a:pt x="3902" y="830"/>
                    <a:pt x="3997" y="725"/>
                    <a:pt x="3997" y="611"/>
                  </a:cubicBezTo>
                  <a:lnTo>
                    <a:pt x="3997" y="220"/>
                  </a:lnTo>
                  <a:cubicBezTo>
                    <a:pt x="3997" y="96"/>
                    <a:pt x="3902" y="0"/>
                    <a:pt x="3778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621;p65">
              <a:extLst>
                <a:ext uri="{FF2B5EF4-FFF2-40B4-BE49-F238E27FC236}">
                  <a16:creationId xmlns:a16="http://schemas.microsoft.com/office/drawing/2014/main" id="{99F93CA4-2E5E-4E8D-883A-2B361FFCA75A}"/>
                </a:ext>
              </a:extLst>
            </p:cNvPr>
            <p:cNvSpPr/>
            <p:nvPr/>
          </p:nvSpPr>
          <p:spPr>
            <a:xfrm>
              <a:off x="2635237" y="2498212"/>
              <a:ext cx="312020" cy="203876"/>
            </a:xfrm>
            <a:custGeom>
              <a:avLst/>
              <a:gdLst/>
              <a:ahLst/>
              <a:cxnLst/>
              <a:rect l="l" t="t" r="r" b="b"/>
              <a:pathLst>
                <a:path w="11916" h="7786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7566"/>
                  </a:lnTo>
                  <a:cubicBezTo>
                    <a:pt x="0" y="7681"/>
                    <a:pt x="105" y="7785"/>
                    <a:pt x="229" y="7785"/>
                  </a:cubicBezTo>
                  <a:lnTo>
                    <a:pt x="11687" y="7785"/>
                  </a:lnTo>
                  <a:cubicBezTo>
                    <a:pt x="11811" y="7785"/>
                    <a:pt x="11916" y="7681"/>
                    <a:pt x="11916" y="7566"/>
                  </a:cubicBezTo>
                  <a:lnTo>
                    <a:pt x="11916" y="220"/>
                  </a:lnTo>
                  <a:cubicBezTo>
                    <a:pt x="11916" y="96"/>
                    <a:pt x="11811" y="1"/>
                    <a:pt x="11687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622;p65">
              <a:extLst>
                <a:ext uri="{FF2B5EF4-FFF2-40B4-BE49-F238E27FC236}">
                  <a16:creationId xmlns:a16="http://schemas.microsoft.com/office/drawing/2014/main" id="{F2C6C460-7FBA-4D00-91E9-317926F44F11}"/>
                </a:ext>
              </a:extLst>
            </p:cNvPr>
            <p:cNvSpPr/>
            <p:nvPr/>
          </p:nvSpPr>
          <p:spPr>
            <a:xfrm>
              <a:off x="2845555" y="2498212"/>
              <a:ext cx="101703" cy="84211"/>
            </a:xfrm>
            <a:custGeom>
              <a:avLst/>
              <a:gdLst/>
              <a:ahLst/>
              <a:cxnLst/>
              <a:rect l="l" t="t" r="r" b="b"/>
              <a:pathLst>
                <a:path w="3884" h="3216" extrusionOk="0">
                  <a:moveTo>
                    <a:pt x="20" y="1"/>
                  </a:moveTo>
                  <a:lnTo>
                    <a:pt x="20" y="68"/>
                  </a:lnTo>
                  <a:cubicBezTo>
                    <a:pt x="1" y="1794"/>
                    <a:pt x="1394" y="3206"/>
                    <a:pt x="3120" y="3216"/>
                  </a:cubicBezTo>
                  <a:cubicBezTo>
                    <a:pt x="3378" y="3216"/>
                    <a:pt x="3626" y="3178"/>
                    <a:pt x="3884" y="3120"/>
                  </a:cubicBezTo>
                  <a:lnTo>
                    <a:pt x="3884" y="220"/>
                  </a:lnTo>
                  <a:cubicBezTo>
                    <a:pt x="3874" y="96"/>
                    <a:pt x="3779" y="1"/>
                    <a:pt x="3655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23;p65">
              <a:extLst>
                <a:ext uri="{FF2B5EF4-FFF2-40B4-BE49-F238E27FC236}">
                  <a16:creationId xmlns:a16="http://schemas.microsoft.com/office/drawing/2014/main" id="{4716EF08-9A64-46EB-88A0-E038FA3608C8}"/>
                </a:ext>
              </a:extLst>
            </p:cNvPr>
            <p:cNvSpPr/>
            <p:nvPr/>
          </p:nvSpPr>
          <p:spPr>
            <a:xfrm>
              <a:off x="2635472" y="2687582"/>
              <a:ext cx="311523" cy="14506"/>
            </a:xfrm>
            <a:custGeom>
              <a:avLst/>
              <a:gdLst/>
              <a:ahLst/>
              <a:cxnLst/>
              <a:rect l="l" t="t" r="r" b="b"/>
              <a:pathLst>
                <a:path w="11897" h="554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449"/>
                    <a:pt x="96" y="553"/>
                    <a:pt x="220" y="553"/>
                  </a:cubicBezTo>
                  <a:lnTo>
                    <a:pt x="11678" y="553"/>
                  </a:lnTo>
                  <a:cubicBezTo>
                    <a:pt x="11802" y="553"/>
                    <a:pt x="11897" y="449"/>
                    <a:pt x="11897" y="334"/>
                  </a:cubicBezTo>
                  <a:lnTo>
                    <a:pt x="11897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24;p65">
              <a:extLst>
                <a:ext uri="{FF2B5EF4-FFF2-40B4-BE49-F238E27FC236}">
                  <a16:creationId xmlns:a16="http://schemas.microsoft.com/office/drawing/2014/main" id="{5933A0C8-1FDD-48AE-A8E3-77F174E556F7}"/>
                </a:ext>
              </a:extLst>
            </p:cNvPr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0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0" y="5773"/>
                  </a:cubicBezTo>
                  <a:lnTo>
                    <a:pt x="10389" y="5773"/>
                  </a:lnTo>
                  <a:lnTo>
                    <a:pt x="10389" y="220"/>
                  </a:lnTo>
                  <a:cubicBezTo>
                    <a:pt x="10389" y="106"/>
                    <a:pt x="10284" y="1"/>
                    <a:pt x="10170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25;p65">
              <a:extLst>
                <a:ext uri="{FF2B5EF4-FFF2-40B4-BE49-F238E27FC236}">
                  <a16:creationId xmlns:a16="http://schemas.microsoft.com/office/drawing/2014/main" id="{8DD189D7-0FAB-4AC1-9739-2D2141E85AB9}"/>
                </a:ext>
              </a:extLst>
            </p:cNvPr>
            <p:cNvSpPr/>
            <p:nvPr/>
          </p:nvSpPr>
          <p:spPr>
            <a:xfrm>
              <a:off x="2847807" y="2517196"/>
              <a:ext cx="79471" cy="65227"/>
            </a:xfrm>
            <a:custGeom>
              <a:avLst/>
              <a:gdLst/>
              <a:ahLst/>
              <a:cxnLst/>
              <a:rect l="l" t="t" r="r" b="b"/>
              <a:pathLst>
                <a:path w="3035" h="2491" extrusionOk="0">
                  <a:moveTo>
                    <a:pt x="1" y="1"/>
                  </a:moveTo>
                  <a:cubicBezTo>
                    <a:pt x="296" y="1441"/>
                    <a:pt x="1565" y="2481"/>
                    <a:pt x="3034" y="2491"/>
                  </a:cubicBezTo>
                  <a:lnTo>
                    <a:pt x="3034" y="220"/>
                  </a:lnTo>
                  <a:cubicBezTo>
                    <a:pt x="3034" y="106"/>
                    <a:pt x="2929" y="1"/>
                    <a:pt x="2815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626;p65">
              <a:extLst>
                <a:ext uri="{FF2B5EF4-FFF2-40B4-BE49-F238E27FC236}">
                  <a16:creationId xmlns:a16="http://schemas.microsoft.com/office/drawing/2014/main" id="{92C9871E-B192-4524-9145-66CEFDDBD899}"/>
                </a:ext>
              </a:extLst>
            </p:cNvPr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9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9" y="5773"/>
                  </a:cubicBezTo>
                  <a:lnTo>
                    <a:pt x="10170" y="5773"/>
                  </a:lnTo>
                  <a:cubicBezTo>
                    <a:pt x="10284" y="5773"/>
                    <a:pt x="10389" y="5677"/>
                    <a:pt x="10389" y="5553"/>
                  </a:cubicBezTo>
                  <a:lnTo>
                    <a:pt x="10389" y="5191"/>
                  </a:lnTo>
                  <a:lnTo>
                    <a:pt x="611" y="5191"/>
                  </a:lnTo>
                  <a:lnTo>
                    <a:pt x="611" y="1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627;p65">
              <a:extLst>
                <a:ext uri="{FF2B5EF4-FFF2-40B4-BE49-F238E27FC236}">
                  <a16:creationId xmlns:a16="http://schemas.microsoft.com/office/drawing/2014/main" id="{450B4384-65E2-492F-9B87-A3D1380F5035}"/>
                </a:ext>
              </a:extLst>
            </p:cNvPr>
            <p:cNvSpPr/>
            <p:nvPr/>
          </p:nvSpPr>
          <p:spPr>
            <a:xfrm>
              <a:off x="2770378" y="2678836"/>
              <a:ext cx="41739" cy="10762"/>
            </a:xfrm>
            <a:custGeom>
              <a:avLst/>
              <a:gdLst/>
              <a:ahLst/>
              <a:cxnLst/>
              <a:rect l="l" t="t" r="r" b="b"/>
              <a:pathLst>
                <a:path w="1594" h="411" extrusionOk="0">
                  <a:moveTo>
                    <a:pt x="248" y="0"/>
                  </a:moveTo>
                  <a:cubicBezTo>
                    <a:pt x="0" y="19"/>
                    <a:pt x="0" y="391"/>
                    <a:pt x="248" y="410"/>
                  </a:cubicBezTo>
                  <a:lnTo>
                    <a:pt x="1336" y="410"/>
                  </a:lnTo>
                  <a:cubicBezTo>
                    <a:pt x="1593" y="391"/>
                    <a:pt x="1593" y="19"/>
                    <a:pt x="1336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28;p65">
              <a:extLst>
                <a:ext uri="{FF2B5EF4-FFF2-40B4-BE49-F238E27FC236}">
                  <a16:creationId xmlns:a16="http://schemas.microsoft.com/office/drawing/2014/main" id="{AD02242C-233F-448F-B8DC-AB676CC9E06E}"/>
                </a:ext>
              </a:extLst>
            </p:cNvPr>
            <p:cNvSpPr/>
            <p:nvPr/>
          </p:nvSpPr>
          <p:spPr>
            <a:xfrm>
              <a:off x="2733404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629;p65">
              <a:extLst>
                <a:ext uri="{FF2B5EF4-FFF2-40B4-BE49-F238E27FC236}">
                  <a16:creationId xmlns:a16="http://schemas.microsoft.com/office/drawing/2014/main" id="{2CF0AC67-785E-4EA5-A983-E72E8940C47E}"/>
                </a:ext>
              </a:extLst>
            </p:cNvPr>
            <p:cNvSpPr/>
            <p:nvPr/>
          </p:nvSpPr>
          <p:spPr>
            <a:xfrm>
              <a:off x="2778364" y="2584910"/>
              <a:ext cx="25766" cy="26002"/>
            </a:xfrm>
            <a:custGeom>
              <a:avLst/>
              <a:gdLst/>
              <a:ahLst/>
              <a:cxnLst/>
              <a:rect l="l" t="t" r="r" b="b"/>
              <a:pathLst>
                <a:path w="984" h="993" extrusionOk="0">
                  <a:moveTo>
                    <a:pt x="229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773"/>
                  </a:lnTo>
                  <a:cubicBezTo>
                    <a:pt x="1" y="897"/>
                    <a:pt x="105" y="992"/>
                    <a:pt x="229" y="992"/>
                  </a:cubicBezTo>
                  <a:lnTo>
                    <a:pt x="764" y="992"/>
                  </a:lnTo>
                  <a:cubicBezTo>
                    <a:pt x="878" y="992"/>
                    <a:pt x="983" y="897"/>
                    <a:pt x="983" y="773"/>
                  </a:cubicBezTo>
                  <a:lnTo>
                    <a:pt x="983" y="220"/>
                  </a:lnTo>
                  <a:cubicBezTo>
                    <a:pt x="983" y="105"/>
                    <a:pt x="878" y="0"/>
                    <a:pt x="76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630;p65">
              <a:extLst>
                <a:ext uri="{FF2B5EF4-FFF2-40B4-BE49-F238E27FC236}">
                  <a16:creationId xmlns:a16="http://schemas.microsoft.com/office/drawing/2014/main" id="{11CE1906-360A-4821-8EBE-EBB5B458270B}"/>
                </a:ext>
              </a:extLst>
            </p:cNvPr>
            <p:cNvSpPr/>
            <p:nvPr/>
          </p:nvSpPr>
          <p:spPr>
            <a:xfrm>
              <a:off x="2823585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631;p65">
              <a:extLst>
                <a:ext uri="{FF2B5EF4-FFF2-40B4-BE49-F238E27FC236}">
                  <a16:creationId xmlns:a16="http://schemas.microsoft.com/office/drawing/2014/main" id="{6EF72364-4A00-4F65-9958-A4A90B1426F4}"/>
                </a:ext>
              </a:extLst>
            </p:cNvPr>
            <p:cNvSpPr/>
            <p:nvPr/>
          </p:nvSpPr>
          <p:spPr>
            <a:xfrm>
              <a:off x="2859799" y="2431780"/>
              <a:ext cx="134669" cy="136424"/>
            </a:xfrm>
            <a:custGeom>
              <a:avLst/>
              <a:gdLst/>
              <a:ahLst/>
              <a:cxnLst/>
              <a:rect l="l" t="t" r="r" b="b"/>
              <a:pathLst>
                <a:path w="5143" h="5210" extrusionOk="0">
                  <a:moveTo>
                    <a:pt x="2576" y="0"/>
                  </a:moveTo>
                  <a:cubicBezTo>
                    <a:pt x="1155" y="0"/>
                    <a:pt x="1" y="1164"/>
                    <a:pt x="1" y="2605"/>
                  </a:cubicBezTo>
                  <a:cubicBezTo>
                    <a:pt x="1" y="4045"/>
                    <a:pt x="1155" y="5209"/>
                    <a:pt x="2576" y="5209"/>
                  </a:cubicBezTo>
                  <a:cubicBezTo>
                    <a:pt x="3988" y="5209"/>
                    <a:pt x="5143" y="4045"/>
                    <a:pt x="5143" y="2605"/>
                  </a:cubicBezTo>
                  <a:cubicBezTo>
                    <a:pt x="5143" y="1164"/>
                    <a:pt x="3988" y="0"/>
                    <a:pt x="2576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632;p65">
              <a:extLst>
                <a:ext uri="{FF2B5EF4-FFF2-40B4-BE49-F238E27FC236}">
                  <a16:creationId xmlns:a16="http://schemas.microsoft.com/office/drawing/2014/main" id="{A3BD4868-3DB1-441B-8C8A-5D85B0E7D8F1}"/>
                </a:ext>
              </a:extLst>
            </p:cNvPr>
            <p:cNvSpPr/>
            <p:nvPr/>
          </p:nvSpPr>
          <p:spPr>
            <a:xfrm>
              <a:off x="2904026" y="2482920"/>
              <a:ext cx="39984" cy="34302"/>
            </a:xfrm>
            <a:custGeom>
              <a:avLst/>
              <a:gdLst/>
              <a:ahLst/>
              <a:cxnLst/>
              <a:rect l="l" t="t" r="r" b="b"/>
              <a:pathLst>
                <a:path w="1527" h="1310" extrusionOk="0">
                  <a:moveTo>
                    <a:pt x="887" y="413"/>
                  </a:moveTo>
                  <a:cubicBezTo>
                    <a:pt x="1011" y="423"/>
                    <a:pt x="1116" y="528"/>
                    <a:pt x="1116" y="652"/>
                  </a:cubicBezTo>
                  <a:cubicBezTo>
                    <a:pt x="1116" y="800"/>
                    <a:pt x="999" y="896"/>
                    <a:pt x="876" y="896"/>
                  </a:cubicBezTo>
                  <a:cubicBezTo>
                    <a:pt x="817" y="896"/>
                    <a:pt x="756" y="873"/>
                    <a:pt x="706" y="823"/>
                  </a:cubicBezTo>
                  <a:cubicBezTo>
                    <a:pt x="553" y="671"/>
                    <a:pt x="668" y="413"/>
                    <a:pt x="887" y="413"/>
                  </a:cubicBezTo>
                  <a:close/>
                  <a:moveTo>
                    <a:pt x="869" y="1"/>
                  </a:moveTo>
                  <a:cubicBezTo>
                    <a:pt x="708" y="1"/>
                    <a:pt x="544" y="60"/>
                    <a:pt x="410" y="194"/>
                  </a:cubicBezTo>
                  <a:cubicBezTo>
                    <a:pt x="0" y="614"/>
                    <a:pt x="305" y="1310"/>
                    <a:pt x="887" y="1310"/>
                  </a:cubicBezTo>
                  <a:cubicBezTo>
                    <a:pt x="1240" y="1300"/>
                    <a:pt x="1527" y="1014"/>
                    <a:pt x="1527" y="652"/>
                  </a:cubicBezTo>
                  <a:cubicBezTo>
                    <a:pt x="1527" y="259"/>
                    <a:pt x="1205" y="1"/>
                    <a:pt x="869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633;p65">
              <a:extLst>
                <a:ext uri="{FF2B5EF4-FFF2-40B4-BE49-F238E27FC236}">
                  <a16:creationId xmlns:a16="http://schemas.microsoft.com/office/drawing/2014/main" id="{FF178B5D-0018-4EB8-8F1A-FDB3F5602802}"/>
                </a:ext>
              </a:extLst>
            </p:cNvPr>
            <p:cNvSpPr/>
            <p:nvPr/>
          </p:nvSpPr>
          <p:spPr>
            <a:xfrm>
              <a:off x="2880433" y="2455190"/>
              <a:ext cx="93638" cy="89841"/>
            </a:xfrm>
            <a:custGeom>
              <a:avLst/>
              <a:gdLst/>
              <a:ahLst/>
              <a:cxnLst/>
              <a:rect l="l" t="t" r="r" b="b"/>
              <a:pathLst>
                <a:path w="3576" h="3431" extrusionOk="0">
                  <a:moveTo>
                    <a:pt x="1785" y="845"/>
                  </a:moveTo>
                  <a:cubicBezTo>
                    <a:pt x="1936" y="845"/>
                    <a:pt x="2089" y="885"/>
                    <a:pt x="2227" y="967"/>
                  </a:cubicBezTo>
                  <a:cubicBezTo>
                    <a:pt x="2418" y="1091"/>
                    <a:pt x="2561" y="1281"/>
                    <a:pt x="2609" y="1510"/>
                  </a:cubicBezTo>
                  <a:cubicBezTo>
                    <a:pt x="2666" y="1730"/>
                    <a:pt x="2628" y="1959"/>
                    <a:pt x="2513" y="2159"/>
                  </a:cubicBezTo>
                  <a:cubicBezTo>
                    <a:pt x="2447" y="2283"/>
                    <a:pt x="2342" y="2378"/>
                    <a:pt x="2227" y="2455"/>
                  </a:cubicBezTo>
                  <a:cubicBezTo>
                    <a:pt x="2089" y="2536"/>
                    <a:pt x="1936" y="2576"/>
                    <a:pt x="1785" y="2576"/>
                  </a:cubicBezTo>
                  <a:cubicBezTo>
                    <a:pt x="1633" y="2576"/>
                    <a:pt x="1483" y="2536"/>
                    <a:pt x="1349" y="2455"/>
                  </a:cubicBezTo>
                  <a:cubicBezTo>
                    <a:pt x="1149" y="2331"/>
                    <a:pt x="1016" y="2140"/>
                    <a:pt x="958" y="1921"/>
                  </a:cubicBezTo>
                  <a:cubicBezTo>
                    <a:pt x="930" y="1787"/>
                    <a:pt x="930" y="1644"/>
                    <a:pt x="958" y="1510"/>
                  </a:cubicBezTo>
                  <a:cubicBezTo>
                    <a:pt x="1016" y="1281"/>
                    <a:pt x="1149" y="1091"/>
                    <a:pt x="1349" y="967"/>
                  </a:cubicBezTo>
                  <a:cubicBezTo>
                    <a:pt x="1483" y="885"/>
                    <a:pt x="1633" y="845"/>
                    <a:pt x="1785" y="845"/>
                  </a:cubicBezTo>
                  <a:close/>
                  <a:moveTo>
                    <a:pt x="1784" y="1"/>
                  </a:moveTo>
                  <a:cubicBezTo>
                    <a:pt x="1686" y="1"/>
                    <a:pt x="1588" y="65"/>
                    <a:pt x="1578" y="194"/>
                  </a:cubicBezTo>
                  <a:lnTo>
                    <a:pt x="1578" y="451"/>
                  </a:lnTo>
                  <a:cubicBezTo>
                    <a:pt x="1388" y="480"/>
                    <a:pt x="1206" y="556"/>
                    <a:pt x="1054" y="671"/>
                  </a:cubicBezTo>
                  <a:lnTo>
                    <a:pt x="872" y="499"/>
                  </a:lnTo>
                  <a:cubicBezTo>
                    <a:pt x="830" y="463"/>
                    <a:pt x="785" y="448"/>
                    <a:pt x="741" y="448"/>
                  </a:cubicBezTo>
                  <a:cubicBezTo>
                    <a:pt x="588" y="448"/>
                    <a:pt x="458" y="637"/>
                    <a:pt x="577" y="785"/>
                  </a:cubicBezTo>
                  <a:lnTo>
                    <a:pt x="758" y="967"/>
                  </a:lnTo>
                  <a:cubicBezTo>
                    <a:pt x="644" y="1129"/>
                    <a:pt x="567" y="1320"/>
                    <a:pt x="539" y="1510"/>
                  </a:cubicBezTo>
                  <a:lnTo>
                    <a:pt x="291" y="1510"/>
                  </a:lnTo>
                  <a:cubicBezTo>
                    <a:pt x="285" y="1510"/>
                    <a:pt x="279" y="1510"/>
                    <a:pt x="273" y="1510"/>
                  </a:cubicBezTo>
                  <a:cubicBezTo>
                    <a:pt x="4" y="1510"/>
                    <a:pt x="1" y="1922"/>
                    <a:pt x="264" y="1922"/>
                  </a:cubicBezTo>
                  <a:cubicBezTo>
                    <a:pt x="273" y="1922"/>
                    <a:pt x="282" y="1921"/>
                    <a:pt x="291" y="1921"/>
                  </a:cubicBezTo>
                  <a:lnTo>
                    <a:pt x="539" y="1921"/>
                  </a:lnTo>
                  <a:cubicBezTo>
                    <a:pt x="567" y="2121"/>
                    <a:pt x="644" y="2302"/>
                    <a:pt x="758" y="2464"/>
                  </a:cubicBezTo>
                  <a:lnTo>
                    <a:pt x="586" y="2646"/>
                  </a:lnTo>
                  <a:cubicBezTo>
                    <a:pt x="407" y="2796"/>
                    <a:pt x="551" y="3016"/>
                    <a:pt x="714" y="3016"/>
                  </a:cubicBezTo>
                  <a:cubicBezTo>
                    <a:pt x="768" y="3016"/>
                    <a:pt x="825" y="2991"/>
                    <a:pt x="872" y="2932"/>
                  </a:cubicBezTo>
                  <a:lnTo>
                    <a:pt x="1054" y="2760"/>
                  </a:lnTo>
                  <a:cubicBezTo>
                    <a:pt x="1206" y="2875"/>
                    <a:pt x="1388" y="2951"/>
                    <a:pt x="1578" y="2979"/>
                  </a:cubicBezTo>
                  <a:lnTo>
                    <a:pt x="1578" y="3237"/>
                  </a:lnTo>
                  <a:cubicBezTo>
                    <a:pt x="1588" y="3366"/>
                    <a:pt x="1686" y="3430"/>
                    <a:pt x="1785" y="3430"/>
                  </a:cubicBezTo>
                  <a:cubicBezTo>
                    <a:pt x="1884" y="3430"/>
                    <a:pt x="1984" y="3366"/>
                    <a:pt x="1998" y="3237"/>
                  </a:cubicBezTo>
                  <a:lnTo>
                    <a:pt x="1998" y="2979"/>
                  </a:lnTo>
                  <a:cubicBezTo>
                    <a:pt x="2189" y="2951"/>
                    <a:pt x="2361" y="2875"/>
                    <a:pt x="2523" y="2760"/>
                  </a:cubicBezTo>
                  <a:lnTo>
                    <a:pt x="2695" y="2932"/>
                  </a:lnTo>
                  <a:cubicBezTo>
                    <a:pt x="2742" y="2991"/>
                    <a:pt x="2799" y="3016"/>
                    <a:pt x="2854" y="3016"/>
                  </a:cubicBezTo>
                  <a:cubicBezTo>
                    <a:pt x="3017" y="3016"/>
                    <a:pt x="3162" y="2796"/>
                    <a:pt x="2990" y="2646"/>
                  </a:cubicBezTo>
                  <a:lnTo>
                    <a:pt x="2809" y="2464"/>
                  </a:lnTo>
                  <a:cubicBezTo>
                    <a:pt x="2924" y="2302"/>
                    <a:pt x="3000" y="2121"/>
                    <a:pt x="3038" y="1921"/>
                  </a:cubicBezTo>
                  <a:lnTo>
                    <a:pt x="3286" y="1921"/>
                  </a:lnTo>
                  <a:cubicBezTo>
                    <a:pt x="3295" y="1921"/>
                    <a:pt x="3304" y="1922"/>
                    <a:pt x="3312" y="1922"/>
                  </a:cubicBezTo>
                  <a:cubicBezTo>
                    <a:pt x="3576" y="1922"/>
                    <a:pt x="3573" y="1510"/>
                    <a:pt x="3304" y="1510"/>
                  </a:cubicBezTo>
                  <a:cubicBezTo>
                    <a:pt x="3298" y="1510"/>
                    <a:pt x="3292" y="1510"/>
                    <a:pt x="3286" y="1510"/>
                  </a:cubicBezTo>
                  <a:lnTo>
                    <a:pt x="3038" y="1510"/>
                  </a:lnTo>
                  <a:cubicBezTo>
                    <a:pt x="3000" y="1310"/>
                    <a:pt x="2924" y="1129"/>
                    <a:pt x="2809" y="967"/>
                  </a:cubicBezTo>
                  <a:lnTo>
                    <a:pt x="2990" y="785"/>
                  </a:lnTo>
                  <a:cubicBezTo>
                    <a:pt x="3115" y="631"/>
                    <a:pt x="2986" y="443"/>
                    <a:pt x="2832" y="443"/>
                  </a:cubicBezTo>
                  <a:cubicBezTo>
                    <a:pt x="2786" y="443"/>
                    <a:pt x="2739" y="460"/>
                    <a:pt x="2695" y="499"/>
                  </a:cubicBezTo>
                  <a:lnTo>
                    <a:pt x="2523" y="671"/>
                  </a:lnTo>
                  <a:cubicBezTo>
                    <a:pt x="2361" y="556"/>
                    <a:pt x="2179" y="480"/>
                    <a:pt x="1989" y="451"/>
                  </a:cubicBezTo>
                  <a:lnTo>
                    <a:pt x="1989" y="194"/>
                  </a:lnTo>
                  <a:cubicBezTo>
                    <a:pt x="1979" y="65"/>
                    <a:pt x="1881" y="1"/>
                    <a:pt x="1784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422;p32">
            <a:extLst>
              <a:ext uri="{FF2B5EF4-FFF2-40B4-BE49-F238E27FC236}">
                <a16:creationId xmlns:a16="http://schemas.microsoft.com/office/drawing/2014/main" id="{D5917F41-2FF5-4977-B938-9FE76FDAD300}"/>
              </a:ext>
            </a:extLst>
          </p:cNvPr>
          <p:cNvGrpSpPr/>
          <p:nvPr/>
        </p:nvGrpSpPr>
        <p:grpSpPr>
          <a:xfrm>
            <a:off x="5955050" y="1512283"/>
            <a:ext cx="468544" cy="420624"/>
            <a:chOff x="6086331" y="2905337"/>
            <a:chExt cx="364441" cy="364834"/>
          </a:xfrm>
        </p:grpSpPr>
        <p:sp>
          <p:nvSpPr>
            <p:cNvPr id="112" name="Google Shape;423;p32">
              <a:extLst>
                <a:ext uri="{FF2B5EF4-FFF2-40B4-BE49-F238E27FC236}">
                  <a16:creationId xmlns:a16="http://schemas.microsoft.com/office/drawing/2014/main" id="{5373652C-548E-4301-9B54-68E8D4F9E0D6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4;p32">
              <a:extLst>
                <a:ext uri="{FF2B5EF4-FFF2-40B4-BE49-F238E27FC236}">
                  <a16:creationId xmlns:a16="http://schemas.microsoft.com/office/drawing/2014/main" id="{53A2B68E-9E15-49EC-8962-CF5E7770C32B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5;p32">
              <a:extLst>
                <a:ext uri="{FF2B5EF4-FFF2-40B4-BE49-F238E27FC236}">
                  <a16:creationId xmlns:a16="http://schemas.microsoft.com/office/drawing/2014/main" id="{D4087640-E601-4456-82AD-9055B3534CA5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6;p32">
              <a:extLst>
                <a:ext uri="{FF2B5EF4-FFF2-40B4-BE49-F238E27FC236}">
                  <a16:creationId xmlns:a16="http://schemas.microsoft.com/office/drawing/2014/main" id="{39856A2E-88C2-4D79-9A37-1FA8C40429D4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7;p32">
              <a:extLst>
                <a:ext uri="{FF2B5EF4-FFF2-40B4-BE49-F238E27FC236}">
                  <a16:creationId xmlns:a16="http://schemas.microsoft.com/office/drawing/2014/main" id="{19DC36C6-3C09-4EC9-B618-31F1A115BF3C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8;p32">
              <a:extLst>
                <a:ext uri="{FF2B5EF4-FFF2-40B4-BE49-F238E27FC236}">
                  <a16:creationId xmlns:a16="http://schemas.microsoft.com/office/drawing/2014/main" id="{E8A38AE8-E820-4C9E-BB19-184E4F8BD584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77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910572" y="2975222"/>
            <a:ext cx="236008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950536" y="2861924"/>
            <a:ext cx="4402477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Pilares Tecnológicos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680769" y="2091971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3.</a:t>
            </a:r>
          </a:p>
        </p:txBody>
      </p:sp>
      <p:pic>
        <p:nvPicPr>
          <p:cNvPr id="1030" name="Picture 6" descr="Indústria 4.0 ganha força na pós-pandemia">
            <a:extLst>
              <a:ext uri="{FF2B5EF4-FFF2-40B4-BE49-F238E27FC236}">
                <a16:creationId xmlns:a16="http://schemas.microsoft.com/office/drawing/2014/main" id="{8ACEA2D3-9DEB-485B-93F0-D32DB6B0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21" y="461430"/>
            <a:ext cx="4600656" cy="27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415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/>
          <p:nvPr/>
        </p:nvSpPr>
        <p:spPr>
          <a:xfrm>
            <a:off x="720000" y="1153493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subTitle" idx="1"/>
          </p:nvPr>
        </p:nvSpPr>
        <p:spPr>
          <a:xfrm>
            <a:off x="1481877" y="1274788"/>
            <a:ext cx="1897725" cy="281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err="1"/>
              <a:t>Big</a:t>
            </a:r>
            <a:r>
              <a:rPr lang="pt-PT"/>
              <a:t>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</a:t>
            </a:r>
            <a:endParaRPr dirty="0"/>
          </a:p>
        </p:txBody>
      </p:sp>
      <p:sp>
        <p:nvSpPr>
          <p:cNvPr id="81" name="Google Shape;463;p34">
            <a:extLst>
              <a:ext uri="{FF2B5EF4-FFF2-40B4-BE49-F238E27FC236}">
                <a16:creationId xmlns:a16="http://schemas.microsoft.com/office/drawing/2014/main" id="{11ED82A9-1A0C-4434-AE0B-A28CCCB5832C}"/>
              </a:ext>
            </a:extLst>
          </p:cNvPr>
          <p:cNvSpPr/>
          <p:nvPr/>
        </p:nvSpPr>
        <p:spPr>
          <a:xfrm>
            <a:off x="720000" y="1949402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66;p34">
            <a:extLst>
              <a:ext uri="{FF2B5EF4-FFF2-40B4-BE49-F238E27FC236}">
                <a16:creationId xmlns:a16="http://schemas.microsoft.com/office/drawing/2014/main" id="{D5316589-BCAB-4773-AE15-99A11474F398}"/>
              </a:ext>
            </a:extLst>
          </p:cNvPr>
          <p:cNvSpPr txBox="1">
            <a:spLocks/>
          </p:cNvSpPr>
          <p:nvPr/>
        </p:nvSpPr>
        <p:spPr>
          <a:xfrm>
            <a:off x="1481877" y="2070697"/>
            <a:ext cx="1897725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Simulações</a:t>
            </a:r>
          </a:p>
        </p:txBody>
      </p:sp>
      <p:sp>
        <p:nvSpPr>
          <p:cNvPr id="93" name="Google Shape;463;p34">
            <a:extLst>
              <a:ext uri="{FF2B5EF4-FFF2-40B4-BE49-F238E27FC236}">
                <a16:creationId xmlns:a16="http://schemas.microsoft.com/office/drawing/2014/main" id="{2B245F08-C93C-49C3-8F81-D17FC35B4399}"/>
              </a:ext>
            </a:extLst>
          </p:cNvPr>
          <p:cNvSpPr/>
          <p:nvPr/>
        </p:nvSpPr>
        <p:spPr>
          <a:xfrm>
            <a:off x="720000" y="2745311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466;p34">
            <a:extLst>
              <a:ext uri="{FF2B5EF4-FFF2-40B4-BE49-F238E27FC236}">
                <a16:creationId xmlns:a16="http://schemas.microsoft.com/office/drawing/2014/main" id="{CEE62555-6404-473D-9AF5-890FB30A332D}"/>
              </a:ext>
            </a:extLst>
          </p:cNvPr>
          <p:cNvSpPr txBox="1">
            <a:spLocks/>
          </p:cNvSpPr>
          <p:nvPr/>
        </p:nvSpPr>
        <p:spPr>
          <a:xfrm>
            <a:off x="1481877" y="2866606"/>
            <a:ext cx="3229926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Integração de sistemas</a:t>
            </a:r>
          </a:p>
        </p:txBody>
      </p:sp>
      <p:sp>
        <p:nvSpPr>
          <p:cNvPr id="105" name="Google Shape;463;p34">
            <a:extLst>
              <a:ext uri="{FF2B5EF4-FFF2-40B4-BE49-F238E27FC236}">
                <a16:creationId xmlns:a16="http://schemas.microsoft.com/office/drawing/2014/main" id="{B6742818-ABAF-4517-B0D4-ADA7FE57A2E1}"/>
              </a:ext>
            </a:extLst>
          </p:cNvPr>
          <p:cNvSpPr/>
          <p:nvPr/>
        </p:nvSpPr>
        <p:spPr>
          <a:xfrm>
            <a:off x="720000" y="3541220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466;p34">
            <a:extLst>
              <a:ext uri="{FF2B5EF4-FFF2-40B4-BE49-F238E27FC236}">
                <a16:creationId xmlns:a16="http://schemas.microsoft.com/office/drawing/2014/main" id="{1FD2BEF9-36AE-42D3-8A70-44FB1ABA27DD}"/>
              </a:ext>
            </a:extLst>
          </p:cNvPr>
          <p:cNvSpPr txBox="1">
            <a:spLocks/>
          </p:cNvSpPr>
          <p:nvPr/>
        </p:nvSpPr>
        <p:spPr>
          <a:xfrm>
            <a:off x="1481877" y="3662515"/>
            <a:ext cx="2683326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Internet das coisas</a:t>
            </a:r>
          </a:p>
          <a:p>
            <a:pPr marL="0" indent="0">
              <a:spcAft>
                <a:spcPts val="1600"/>
              </a:spcAft>
            </a:pPr>
            <a:endParaRPr lang="pt-PT"/>
          </a:p>
        </p:txBody>
      </p:sp>
      <p:sp>
        <p:nvSpPr>
          <p:cNvPr id="117" name="Google Shape;463;p34">
            <a:extLst>
              <a:ext uri="{FF2B5EF4-FFF2-40B4-BE49-F238E27FC236}">
                <a16:creationId xmlns:a16="http://schemas.microsoft.com/office/drawing/2014/main" id="{0F107BBE-8091-476B-B27B-75430EF0E748}"/>
              </a:ext>
            </a:extLst>
          </p:cNvPr>
          <p:cNvSpPr/>
          <p:nvPr/>
        </p:nvSpPr>
        <p:spPr>
          <a:xfrm>
            <a:off x="4879299" y="1483932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466;p34">
            <a:extLst>
              <a:ext uri="{FF2B5EF4-FFF2-40B4-BE49-F238E27FC236}">
                <a16:creationId xmlns:a16="http://schemas.microsoft.com/office/drawing/2014/main" id="{917BB588-F01D-451E-B6A7-C318BBCA5457}"/>
              </a:ext>
            </a:extLst>
          </p:cNvPr>
          <p:cNvSpPr txBox="1">
            <a:spLocks/>
          </p:cNvSpPr>
          <p:nvPr/>
        </p:nvSpPr>
        <p:spPr>
          <a:xfrm>
            <a:off x="5641176" y="1605227"/>
            <a:ext cx="3256047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Computação em nuvem</a:t>
            </a:r>
          </a:p>
        </p:txBody>
      </p:sp>
      <p:sp>
        <p:nvSpPr>
          <p:cNvPr id="129" name="Google Shape;463;p34">
            <a:extLst>
              <a:ext uri="{FF2B5EF4-FFF2-40B4-BE49-F238E27FC236}">
                <a16:creationId xmlns:a16="http://schemas.microsoft.com/office/drawing/2014/main" id="{30BEAB08-C763-4BC6-8C93-F1E7F5B3F3DA}"/>
              </a:ext>
            </a:extLst>
          </p:cNvPr>
          <p:cNvSpPr/>
          <p:nvPr/>
        </p:nvSpPr>
        <p:spPr>
          <a:xfrm>
            <a:off x="4879299" y="2279841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466;p34">
            <a:extLst>
              <a:ext uri="{FF2B5EF4-FFF2-40B4-BE49-F238E27FC236}">
                <a16:creationId xmlns:a16="http://schemas.microsoft.com/office/drawing/2014/main" id="{6F1A6E1E-59A7-4A8C-A7F4-C662367096AB}"/>
              </a:ext>
            </a:extLst>
          </p:cNvPr>
          <p:cNvSpPr txBox="1">
            <a:spLocks/>
          </p:cNvSpPr>
          <p:nvPr/>
        </p:nvSpPr>
        <p:spPr>
          <a:xfrm>
            <a:off x="5641176" y="2401136"/>
            <a:ext cx="2478807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err="1"/>
              <a:t>Ciber</a:t>
            </a:r>
            <a:r>
              <a:rPr lang="pt-PT"/>
              <a:t>-segurança</a:t>
            </a:r>
          </a:p>
        </p:txBody>
      </p:sp>
      <p:sp>
        <p:nvSpPr>
          <p:cNvPr id="141" name="Google Shape;463;p34">
            <a:extLst>
              <a:ext uri="{FF2B5EF4-FFF2-40B4-BE49-F238E27FC236}">
                <a16:creationId xmlns:a16="http://schemas.microsoft.com/office/drawing/2014/main" id="{64F21A47-D8FD-459B-851B-26848C984763}"/>
              </a:ext>
            </a:extLst>
          </p:cNvPr>
          <p:cNvSpPr/>
          <p:nvPr/>
        </p:nvSpPr>
        <p:spPr>
          <a:xfrm>
            <a:off x="4879299" y="3075750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466;p34">
            <a:extLst>
              <a:ext uri="{FF2B5EF4-FFF2-40B4-BE49-F238E27FC236}">
                <a16:creationId xmlns:a16="http://schemas.microsoft.com/office/drawing/2014/main" id="{517AE42E-CA87-4A80-BD64-ED7C6E54FDAD}"/>
              </a:ext>
            </a:extLst>
          </p:cNvPr>
          <p:cNvSpPr txBox="1">
            <a:spLocks/>
          </p:cNvSpPr>
          <p:nvPr/>
        </p:nvSpPr>
        <p:spPr>
          <a:xfrm>
            <a:off x="5641176" y="3197045"/>
            <a:ext cx="2951247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Realidade aumentada</a:t>
            </a:r>
            <a:endParaRPr lang="pt-PT" err="1"/>
          </a:p>
        </p:txBody>
      </p:sp>
      <p:sp>
        <p:nvSpPr>
          <p:cNvPr id="153" name="Google Shape;463;p34">
            <a:extLst>
              <a:ext uri="{FF2B5EF4-FFF2-40B4-BE49-F238E27FC236}">
                <a16:creationId xmlns:a16="http://schemas.microsoft.com/office/drawing/2014/main" id="{7F3DC8CA-A52D-4ACB-9D76-B7E4780A29AA}"/>
              </a:ext>
            </a:extLst>
          </p:cNvPr>
          <p:cNvSpPr/>
          <p:nvPr/>
        </p:nvSpPr>
        <p:spPr>
          <a:xfrm>
            <a:off x="4879299" y="3871659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466;p34">
            <a:extLst>
              <a:ext uri="{FF2B5EF4-FFF2-40B4-BE49-F238E27FC236}">
                <a16:creationId xmlns:a16="http://schemas.microsoft.com/office/drawing/2014/main" id="{DC7B28F6-B71B-4484-BE19-6BA69218DCA5}"/>
              </a:ext>
            </a:extLst>
          </p:cNvPr>
          <p:cNvSpPr txBox="1">
            <a:spLocks/>
          </p:cNvSpPr>
          <p:nvPr/>
        </p:nvSpPr>
        <p:spPr>
          <a:xfrm>
            <a:off x="5641176" y="3992954"/>
            <a:ext cx="1897725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Impressão 3D</a:t>
            </a:r>
            <a:endParaRPr lang="pt-PT" err="1"/>
          </a:p>
        </p:txBody>
      </p:sp>
      <p:sp>
        <p:nvSpPr>
          <p:cNvPr id="177" name="Google Shape;463;p34">
            <a:extLst>
              <a:ext uri="{FF2B5EF4-FFF2-40B4-BE49-F238E27FC236}">
                <a16:creationId xmlns:a16="http://schemas.microsoft.com/office/drawing/2014/main" id="{144DC9C2-89BC-4839-9572-D08FA4F854E6}"/>
              </a:ext>
            </a:extLst>
          </p:cNvPr>
          <p:cNvSpPr/>
          <p:nvPr/>
        </p:nvSpPr>
        <p:spPr>
          <a:xfrm>
            <a:off x="720000" y="4272106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466;p34">
            <a:extLst>
              <a:ext uri="{FF2B5EF4-FFF2-40B4-BE49-F238E27FC236}">
                <a16:creationId xmlns:a16="http://schemas.microsoft.com/office/drawing/2014/main" id="{D080C0D1-9E2F-4FA4-894E-7DADDC2C79CF}"/>
              </a:ext>
            </a:extLst>
          </p:cNvPr>
          <p:cNvSpPr txBox="1">
            <a:spLocks/>
          </p:cNvSpPr>
          <p:nvPr/>
        </p:nvSpPr>
        <p:spPr>
          <a:xfrm>
            <a:off x="1481877" y="4393401"/>
            <a:ext cx="2965266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Robôs autónomos</a:t>
            </a:r>
          </a:p>
        </p:txBody>
      </p:sp>
      <p:grpSp>
        <p:nvGrpSpPr>
          <p:cNvPr id="196" name="Google Shape;16404;p68">
            <a:extLst>
              <a:ext uri="{FF2B5EF4-FFF2-40B4-BE49-F238E27FC236}">
                <a16:creationId xmlns:a16="http://schemas.microsoft.com/office/drawing/2014/main" id="{AFE0308D-50F3-4999-AE52-3BF5F3D9340C}"/>
              </a:ext>
            </a:extLst>
          </p:cNvPr>
          <p:cNvGrpSpPr/>
          <p:nvPr/>
        </p:nvGrpSpPr>
        <p:grpSpPr>
          <a:xfrm>
            <a:off x="5036606" y="1662601"/>
            <a:ext cx="365988" cy="270801"/>
            <a:chOff x="1821465" y="2495702"/>
            <a:chExt cx="365988" cy="270801"/>
          </a:xfrm>
        </p:grpSpPr>
        <p:sp>
          <p:nvSpPr>
            <p:cNvPr id="197" name="Google Shape;16405;p68">
              <a:extLst>
                <a:ext uri="{FF2B5EF4-FFF2-40B4-BE49-F238E27FC236}">
                  <a16:creationId xmlns:a16="http://schemas.microsoft.com/office/drawing/2014/main" id="{916002D9-EC4B-4C9E-956B-73996E6C0A42}"/>
                </a:ext>
              </a:extLst>
            </p:cNvPr>
            <p:cNvSpPr/>
            <p:nvPr/>
          </p:nvSpPr>
          <p:spPr>
            <a:xfrm>
              <a:off x="1822619" y="2495702"/>
              <a:ext cx="364834" cy="194725"/>
            </a:xfrm>
            <a:custGeom>
              <a:avLst/>
              <a:gdLst/>
              <a:ahLst/>
              <a:cxnLst/>
              <a:rect l="l" t="t" r="r" b="b"/>
              <a:pathLst>
                <a:path w="13917" h="7428" extrusionOk="0">
                  <a:moveTo>
                    <a:pt x="5620" y="0"/>
                  </a:moveTo>
                  <a:cubicBezTo>
                    <a:pt x="4319" y="0"/>
                    <a:pt x="3029" y="789"/>
                    <a:pt x="2599" y="2260"/>
                  </a:cubicBezTo>
                  <a:lnTo>
                    <a:pt x="2584" y="2260"/>
                  </a:lnTo>
                  <a:cubicBezTo>
                    <a:pt x="1155" y="2260"/>
                    <a:pt x="0" y="3415"/>
                    <a:pt x="0" y="4844"/>
                  </a:cubicBezTo>
                  <a:cubicBezTo>
                    <a:pt x="0" y="6258"/>
                    <a:pt x="1155" y="7413"/>
                    <a:pt x="2584" y="7428"/>
                  </a:cubicBezTo>
                  <a:lnTo>
                    <a:pt x="11780" y="7428"/>
                  </a:lnTo>
                  <a:cubicBezTo>
                    <a:pt x="12963" y="7428"/>
                    <a:pt x="13916" y="6460"/>
                    <a:pt x="13916" y="5291"/>
                  </a:cubicBezTo>
                  <a:cubicBezTo>
                    <a:pt x="13916" y="4108"/>
                    <a:pt x="12963" y="3155"/>
                    <a:pt x="11780" y="3155"/>
                  </a:cubicBezTo>
                  <a:lnTo>
                    <a:pt x="11794" y="3140"/>
                  </a:lnTo>
                  <a:cubicBezTo>
                    <a:pt x="11707" y="3140"/>
                    <a:pt x="11635" y="3155"/>
                    <a:pt x="11563" y="3155"/>
                  </a:cubicBezTo>
                  <a:cubicBezTo>
                    <a:pt x="11216" y="2055"/>
                    <a:pt x="10191" y="1345"/>
                    <a:pt x="9092" y="1345"/>
                  </a:cubicBezTo>
                  <a:cubicBezTo>
                    <a:pt x="8820" y="1345"/>
                    <a:pt x="8544" y="1389"/>
                    <a:pt x="8272" y="1480"/>
                  </a:cubicBezTo>
                  <a:cubicBezTo>
                    <a:pt x="7647" y="477"/>
                    <a:pt x="6630" y="0"/>
                    <a:pt x="5620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406;p68">
              <a:extLst>
                <a:ext uri="{FF2B5EF4-FFF2-40B4-BE49-F238E27FC236}">
                  <a16:creationId xmlns:a16="http://schemas.microsoft.com/office/drawing/2014/main" id="{79EFC68C-3E42-42BB-893E-46234B6B68CB}"/>
                </a:ext>
              </a:extLst>
            </p:cNvPr>
            <p:cNvSpPr/>
            <p:nvPr/>
          </p:nvSpPr>
          <p:spPr>
            <a:xfrm>
              <a:off x="1821465" y="2554922"/>
              <a:ext cx="333062" cy="135138"/>
            </a:xfrm>
            <a:custGeom>
              <a:avLst/>
              <a:gdLst/>
              <a:ahLst/>
              <a:cxnLst/>
              <a:rect l="l" t="t" r="r" b="b"/>
              <a:pathLst>
                <a:path w="12705" h="5155" extrusionOk="0">
                  <a:moveTo>
                    <a:pt x="2513" y="1"/>
                  </a:moveTo>
                  <a:lnTo>
                    <a:pt x="2513" y="1"/>
                  </a:lnTo>
                  <a:cubicBezTo>
                    <a:pt x="1098" y="59"/>
                    <a:pt x="1" y="1242"/>
                    <a:pt x="44" y="2657"/>
                  </a:cubicBezTo>
                  <a:cubicBezTo>
                    <a:pt x="88" y="4072"/>
                    <a:pt x="1300" y="5154"/>
                    <a:pt x="2715" y="5154"/>
                  </a:cubicBezTo>
                  <a:lnTo>
                    <a:pt x="12011" y="5154"/>
                  </a:lnTo>
                  <a:cubicBezTo>
                    <a:pt x="12704" y="5096"/>
                    <a:pt x="12646" y="4028"/>
                    <a:pt x="11939" y="4028"/>
                  </a:cubicBezTo>
                  <a:lnTo>
                    <a:pt x="10149" y="4028"/>
                  </a:lnTo>
                  <a:cubicBezTo>
                    <a:pt x="10019" y="4028"/>
                    <a:pt x="9918" y="3927"/>
                    <a:pt x="9918" y="3812"/>
                  </a:cubicBezTo>
                  <a:lnTo>
                    <a:pt x="9918" y="3090"/>
                  </a:lnTo>
                  <a:cubicBezTo>
                    <a:pt x="9918" y="2859"/>
                    <a:pt x="9831" y="2628"/>
                    <a:pt x="9658" y="2455"/>
                  </a:cubicBezTo>
                  <a:lnTo>
                    <a:pt x="8345" y="1141"/>
                  </a:lnTo>
                  <a:cubicBezTo>
                    <a:pt x="8186" y="982"/>
                    <a:pt x="7955" y="881"/>
                    <a:pt x="7709" y="881"/>
                  </a:cubicBezTo>
                  <a:lnTo>
                    <a:pt x="4750" y="881"/>
                  </a:lnTo>
                  <a:cubicBezTo>
                    <a:pt x="4389" y="881"/>
                    <a:pt x="4086" y="1185"/>
                    <a:pt x="4086" y="1560"/>
                  </a:cubicBezTo>
                  <a:lnTo>
                    <a:pt x="4086" y="3653"/>
                  </a:lnTo>
                  <a:cubicBezTo>
                    <a:pt x="4086" y="3771"/>
                    <a:pt x="3979" y="3870"/>
                    <a:pt x="3861" y="3870"/>
                  </a:cubicBezTo>
                  <a:cubicBezTo>
                    <a:pt x="3836" y="3870"/>
                    <a:pt x="3809" y="3865"/>
                    <a:pt x="3783" y="3855"/>
                  </a:cubicBezTo>
                  <a:cubicBezTo>
                    <a:pt x="2181" y="3307"/>
                    <a:pt x="1560" y="1387"/>
                    <a:pt x="2513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407;p68">
              <a:extLst>
                <a:ext uri="{FF2B5EF4-FFF2-40B4-BE49-F238E27FC236}">
                  <a16:creationId xmlns:a16="http://schemas.microsoft.com/office/drawing/2014/main" id="{AAE6F927-7284-42DC-AD8A-5FDAB489CD38}"/>
                </a:ext>
              </a:extLst>
            </p:cNvPr>
            <p:cNvSpPr/>
            <p:nvPr/>
          </p:nvSpPr>
          <p:spPr>
            <a:xfrm>
              <a:off x="1940298" y="2589735"/>
              <a:ext cx="129450" cy="176768"/>
            </a:xfrm>
            <a:custGeom>
              <a:avLst/>
              <a:gdLst/>
              <a:ahLst/>
              <a:cxnLst/>
              <a:rect l="l" t="t" r="r" b="b"/>
              <a:pathLst>
                <a:path w="4938" h="6743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6526"/>
                  </a:lnTo>
                  <a:cubicBezTo>
                    <a:pt x="1" y="6641"/>
                    <a:pt x="102" y="6742"/>
                    <a:pt x="232" y="6742"/>
                  </a:cubicBezTo>
                  <a:lnTo>
                    <a:pt x="4721" y="6742"/>
                  </a:lnTo>
                  <a:cubicBezTo>
                    <a:pt x="4837" y="6742"/>
                    <a:pt x="4938" y="6641"/>
                    <a:pt x="4938" y="6526"/>
                  </a:cubicBezTo>
                  <a:lnTo>
                    <a:pt x="4938" y="1762"/>
                  </a:lnTo>
                  <a:cubicBezTo>
                    <a:pt x="4938" y="1646"/>
                    <a:pt x="4894" y="1531"/>
                    <a:pt x="4808" y="1444"/>
                  </a:cubicBezTo>
                  <a:lnTo>
                    <a:pt x="3508" y="131"/>
                  </a:lnTo>
                  <a:cubicBezTo>
                    <a:pt x="3422" y="59"/>
                    <a:pt x="3306" y="1"/>
                    <a:pt x="3191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408;p68">
              <a:extLst>
                <a:ext uri="{FF2B5EF4-FFF2-40B4-BE49-F238E27FC236}">
                  <a16:creationId xmlns:a16="http://schemas.microsoft.com/office/drawing/2014/main" id="{BF012EDB-5B41-422F-8426-495129149C38}"/>
                </a:ext>
              </a:extLst>
            </p:cNvPr>
            <p:cNvSpPr/>
            <p:nvPr/>
          </p:nvSpPr>
          <p:spPr>
            <a:xfrm>
              <a:off x="1971546" y="2659100"/>
              <a:ext cx="67608" cy="79012"/>
            </a:xfrm>
            <a:custGeom>
              <a:avLst/>
              <a:gdLst/>
              <a:ahLst/>
              <a:cxnLst/>
              <a:rect l="l" t="t" r="r" b="b"/>
              <a:pathLst>
                <a:path w="2579" h="3014" extrusionOk="0">
                  <a:moveTo>
                    <a:pt x="1277" y="0"/>
                  </a:moveTo>
                  <a:cubicBezTo>
                    <a:pt x="1198" y="0"/>
                    <a:pt x="1118" y="33"/>
                    <a:pt x="1061" y="98"/>
                  </a:cubicBezTo>
                  <a:lnTo>
                    <a:pt x="151" y="1224"/>
                  </a:lnTo>
                  <a:cubicBezTo>
                    <a:pt x="0" y="1439"/>
                    <a:pt x="187" y="1678"/>
                    <a:pt x="393" y="1678"/>
                  </a:cubicBezTo>
                  <a:cubicBezTo>
                    <a:pt x="464" y="1678"/>
                    <a:pt x="536" y="1650"/>
                    <a:pt x="599" y="1584"/>
                  </a:cubicBezTo>
                  <a:lnTo>
                    <a:pt x="988" y="1079"/>
                  </a:lnTo>
                  <a:lnTo>
                    <a:pt x="988" y="2754"/>
                  </a:lnTo>
                  <a:cubicBezTo>
                    <a:pt x="1003" y="2927"/>
                    <a:pt x="1136" y="3014"/>
                    <a:pt x="1270" y="3014"/>
                  </a:cubicBezTo>
                  <a:cubicBezTo>
                    <a:pt x="1403" y="3014"/>
                    <a:pt x="1537" y="2927"/>
                    <a:pt x="1551" y="2754"/>
                  </a:cubicBezTo>
                  <a:lnTo>
                    <a:pt x="1551" y="1079"/>
                  </a:lnTo>
                  <a:lnTo>
                    <a:pt x="1956" y="1570"/>
                  </a:lnTo>
                  <a:cubicBezTo>
                    <a:pt x="2018" y="1656"/>
                    <a:pt x="2097" y="1691"/>
                    <a:pt x="2175" y="1691"/>
                  </a:cubicBezTo>
                  <a:cubicBezTo>
                    <a:pt x="2384" y="1691"/>
                    <a:pt x="2578" y="1434"/>
                    <a:pt x="2389" y="1224"/>
                  </a:cubicBezTo>
                  <a:lnTo>
                    <a:pt x="2403" y="1224"/>
                  </a:lnTo>
                  <a:lnTo>
                    <a:pt x="1494" y="98"/>
                  </a:lnTo>
                  <a:cubicBezTo>
                    <a:pt x="1436" y="33"/>
                    <a:pt x="1357" y="0"/>
                    <a:pt x="1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409;p68">
              <a:extLst>
                <a:ext uri="{FF2B5EF4-FFF2-40B4-BE49-F238E27FC236}">
                  <a16:creationId xmlns:a16="http://schemas.microsoft.com/office/drawing/2014/main" id="{97DF4E31-9050-4487-86F9-FB0E89F3D3E2}"/>
                </a:ext>
              </a:extLst>
            </p:cNvPr>
            <p:cNvSpPr/>
            <p:nvPr/>
          </p:nvSpPr>
          <p:spPr>
            <a:xfrm>
              <a:off x="1972464" y="2513292"/>
              <a:ext cx="53767" cy="37120"/>
            </a:xfrm>
            <a:custGeom>
              <a:avLst/>
              <a:gdLst/>
              <a:ahLst/>
              <a:cxnLst/>
              <a:rect l="l" t="t" r="r" b="b"/>
              <a:pathLst>
                <a:path w="2051" h="1416" extrusionOk="0">
                  <a:moveTo>
                    <a:pt x="405" y="1"/>
                  </a:moveTo>
                  <a:cubicBezTo>
                    <a:pt x="87" y="1"/>
                    <a:pt x="1" y="420"/>
                    <a:pt x="289" y="549"/>
                  </a:cubicBezTo>
                  <a:cubicBezTo>
                    <a:pt x="766" y="636"/>
                    <a:pt x="1184" y="910"/>
                    <a:pt x="1473" y="1286"/>
                  </a:cubicBezTo>
                  <a:cubicBezTo>
                    <a:pt x="1516" y="1358"/>
                    <a:pt x="1603" y="1401"/>
                    <a:pt x="1690" y="1401"/>
                  </a:cubicBezTo>
                  <a:lnTo>
                    <a:pt x="1690" y="1416"/>
                  </a:lnTo>
                  <a:cubicBezTo>
                    <a:pt x="1921" y="1401"/>
                    <a:pt x="2051" y="1141"/>
                    <a:pt x="1921" y="968"/>
                  </a:cubicBezTo>
                  <a:cubicBezTo>
                    <a:pt x="1545" y="463"/>
                    <a:pt x="1011" y="13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410;p68">
              <a:extLst>
                <a:ext uri="{FF2B5EF4-FFF2-40B4-BE49-F238E27FC236}">
                  <a16:creationId xmlns:a16="http://schemas.microsoft.com/office/drawing/2014/main" id="{0C39ED37-C1C5-438E-BCA0-495D6DD353C2}"/>
                </a:ext>
              </a:extLst>
            </p:cNvPr>
            <p:cNvSpPr/>
            <p:nvPr/>
          </p:nvSpPr>
          <p:spPr>
            <a:xfrm>
              <a:off x="2065973" y="2549521"/>
              <a:ext cx="43124" cy="36098"/>
            </a:xfrm>
            <a:custGeom>
              <a:avLst/>
              <a:gdLst/>
              <a:ahLst/>
              <a:cxnLst/>
              <a:rect l="l" t="t" r="r" b="b"/>
              <a:pathLst>
                <a:path w="1645" h="1377" extrusionOk="0">
                  <a:moveTo>
                    <a:pt x="379" y="1"/>
                  </a:moveTo>
                  <a:cubicBezTo>
                    <a:pt x="138" y="1"/>
                    <a:pt x="0" y="488"/>
                    <a:pt x="274" y="553"/>
                  </a:cubicBezTo>
                  <a:cubicBezTo>
                    <a:pt x="606" y="669"/>
                    <a:pt x="894" y="914"/>
                    <a:pt x="1053" y="1217"/>
                  </a:cubicBezTo>
                  <a:cubicBezTo>
                    <a:pt x="1096" y="1318"/>
                    <a:pt x="1197" y="1376"/>
                    <a:pt x="1298" y="1376"/>
                  </a:cubicBezTo>
                  <a:cubicBezTo>
                    <a:pt x="1501" y="1376"/>
                    <a:pt x="1645" y="1145"/>
                    <a:pt x="1544" y="957"/>
                  </a:cubicBezTo>
                  <a:cubicBezTo>
                    <a:pt x="1313" y="524"/>
                    <a:pt x="923" y="192"/>
                    <a:pt x="461" y="19"/>
                  </a:cubicBezTo>
                  <a:cubicBezTo>
                    <a:pt x="433" y="6"/>
                    <a:pt x="405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411;p68">
              <a:extLst>
                <a:ext uri="{FF2B5EF4-FFF2-40B4-BE49-F238E27FC236}">
                  <a16:creationId xmlns:a16="http://schemas.microsoft.com/office/drawing/2014/main" id="{80960193-87F1-4E89-972F-CECDD34382BD}"/>
                </a:ext>
              </a:extLst>
            </p:cNvPr>
            <p:cNvSpPr/>
            <p:nvPr/>
          </p:nvSpPr>
          <p:spPr>
            <a:xfrm>
              <a:off x="2017134" y="2589735"/>
              <a:ext cx="52614" cy="53400"/>
            </a:xfrm>
            <a:custGeom>
              <a:avLst/>
              <a:gdLst/>
              <a:ahLst/>
              <a:cxnLst/>
              <a:rect l="l" t="t" r="r" b="b"/>
              <a:pathLst>
                <a:path w="2007" h="2037" extrusionOk="0">
                  <a:moveTo>
                    <a:pt x="0" y="1"/>
                  </a:moveTo>
                  <a:lnTo>
                    <a:pt x="0" y="1574"/>
                  </a:lnTo>
                  <a:cubicBezTo>
                    <a:pt x="0" y="1834"/>
                    <a:pt x="202" y="2036"/>
                    <a:pt x="448" y="2036"/>
                  </a:cubicBezTo>
                  <a:lnTo>
                    <a:pt x="2007" y="2036"/>
                  </a:lnTo>
                  <a:lnTo>
                    <a:pt x="2007" y="1762"/>
                  </a:lnTo>
                  <a:cubicBezTo>
                    <a:pt x="2007" y="1704"/>
                    <a:pt x="1992" y="1646"/>
                    <a:pt x="1963" y="1589"/>
                  </a:cubicBezTo>
                  <a:lnTo>
                    <a:pt x="433" y="1589"/>
                  </a:lnTo>
                  <a:lnTo>
                    <a:pt x="433" y="59"/>
                  </a:lnTo>
                  <a:lnTo>
                    <a:pt x="433" y="44"/>
                  </a:lnTo>
                  <a:cubicBezTo>
                    <a:pt x="375" y="15"/>
                    <a:pt x="318" y="1"/>
                    <a:pt x="260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15524;p68">
            <a:extLst>
              <a:ext uri="{FF2B5EF4-FFF2-40B4-BE49-F238E27FC236}">
                <a16:creationId xmlns:a16="http://schemas.microsoft.com/office/drawing/2014/main" id="{450FCDDA-9239-4AFC-841D-32B0DBF84CB6}"/>
              </a:ext>
            </a:extLst>
          </p:cNvPr>
          <p:cNvGrpSpPr/>
          <p:nvPr/>
        </p:nvGrpSpPr>
        <p:grpSpPr>
          <a:xfrm>
            <a:off x="878080" y="1310342"/>
            <a:ext cx="364441" cy="339092"/>
            <a:chOff x="6093907" y="2461832"/>
            <a:chExt cx="364441" cy="339092"/>
          </a:xfrm>
        </p:grpSpPr>
        <p:sp>
          <p:nvSpPr>
            <p:cNvPr id="205" name="Google Shape;15525;p68">
              <a:extLst>
                <a:ext uri="{FF2B5EF4-FFF2-40B4-BE49-F238E27FC236}">
                  <a16:creationId xmlns:a16="http://schemas.microsoft.com/office/drawing/2014/main" id="{CF7AD4A7-C90C-4E07-A9EE-8476812B6909}"/>
                </a:ext>
              </a:extLst>
            </p:cNvPr>
            <p:cNvSpPr/>
            <p:nvPr/>
          </p:nvSpPr>
          <p:spPr>
            <a:xfrm>
              <a:off x="6094668" y="2515573"/>
              <a:ext cx="283070" cy="233890"/>
            </a:xfrm>
            <a:custGeom>
              <a:avLst/>
              <a:gdLst/>
              <a:ahLst/>
              <a:cxnLst/>
              <a:rect l="l" t="t" r="r" b="b"/>
              <a:pathLst>
                <a:path w="10798" h="8922" extrusionOk="0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526;p68">
              <a:extLst>
                <a:ext uri="{FF2B5EF4-FFF2-40B4-BE49-F238E27FC236}">
                  <a16:creationId xmlns:a16="http://schemas.microsoft.com/office/drawing/2014/main" id="{8A0FDD78-F10A-4D19-AC99-11B5C90CF51A}"/>
                </a:ext>
              </a:extLst>
            </p:cNvPr>
            <p:cNvSpPr/>
            <p:nvPr/>
          </p:nvSpPr>
          <p:spPr>
            <a:xfrm>
              <a:off x="6234682" y="2576497"/>
              <a:ext cx="143055" cy="172967"/>
            </a:xfrm>
            <a:custGeom>
              <a:avLst/>
              <a:gdLst/>
              <a:ahLst/>
              <a:cxnLst/>
              <a:rect l="l" t="t" r="r" b="b"/>
              <a:pathLst>
                <a:path w="5457" h="6598" extrusionOk="0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527;p68">
              <a:extLst>
                <a:ext uri="{FF2B5EF4-FFF2-40B4-BE49-F238E27FC236}">
                  <a16:creationId xmlns:a16="http://schemas.microsoft.com/office/drawing/2014/main" id="{1EAF6E5A-8B5B-4382-A865-81DCF351A355}"/>
                </a:ext>
              </a:extLst>
            </p:cNvPr>
            <p:cNvSpPr/>
            <p:nvPr/>
          </p:nvSpPr>
          <p:spPr>
            <a:xfrm>
              <a:off x="6094274" y="2515573"/>
              <a:ext cx="283463" cy="65118"/>
            </a:xfrm>
            <a:custGeom>
              <a:avLst/>
              <a:gdLst/>
              <a:ahLst/>
              <a:cxnLst/>
              <a:rect l="l" t="t" r="r" b="b"/>
              <a:pathLst>
                <a:path w="10813" h="2484" extrusionOk="0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528;p68">
              <a:extLst>
                <a:ext uri="{FF2B5EF4-FFF2-40B4-BE49-F238E27FC236}">
                  <a16:creationId xmlns:a16="http://schemas.microsoft.com/office/drawing/2014/main" id="{BC4A67EC-924C-48D1-A211-4CDE8627F23B}"/>
                </a:ext>
              </a:extLst>
            </p:cNvPr>
            <p:cNvSpPr/>
            <p:nvPr/>
          </p:nvSpPr>
          <p:spPr>
            <a:xfrm>
              <a:off x="6094668" y="2612070"/>
              <a:ext cx="283070" cy="137393"/>
            </a:xfrm>
            <a:custGeom>
              <a:avLst/>
              <a:gdLst/>
              <a:ahLst/>
              <a:cxnLst/>
              <a:rect l="l" t="t" r="r" b="b"/>
              <a:pathLst>
                <a:path w="10798" h="5241" extrusionOk="0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5529;p68">
              <a:extLst>
                <a:ext uri="{FF2B5EF4-FFF2-40B4-BE49-F238E27FC236}">
                  <a16:creationId xmlns:a16="http://schemas.microsoft.com/office/drawing/2014/main" id="{BD2E77E3-7F21-4CD0-99BB-AAE86513563E}"/>
                </a:ext>
              </a:extLst>
            </p:cNvPr>
            <p:cNvSpPr/>
            <p:nvPr/>
          </p:nvSpPr>
          <p:spPr>
            <a:xfrm>
              <a:off x="6234682" y="2612070"/>
              <a:ext cx="143055" cy="137393"/>
            </a:xfrm>
            <a:custGeom>
              <a:avLst/>
              <a:gdLst/>
              <a:ahLst/>
              <a:cxnLst/>
              <a:rect l="l" t="t" r="r" b="b"/>
              <a:pathLst>
                <a:path w="5457" h="5241" extrusionOk="0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530;p68">
              <a:extLst>
                <a:ext uri="{FF2B5EF4-FFF2-40B4-BE49-F238E27FC236}">
                  <a16:creationId xmlns:a16="http://schemas.microsoft.com/office/drawing/2014/main" id="{1B0A2529-3C9B-4CE4-AA73-B301636A1F00}"/>
                </a:ext>
              </a:extLst>
            </p:cNvPr>
            <p:cNvSpPr/>
            <p:nvPr/>
          </p:nvSpPr>
          <p:spPr>
            <a:xfrm>
              <a:off x="6093907" y="2612070"/>
              <a:ext cx="283830" cy="66245"/>
            </a:xfrm>
            <a:custGeom>
              <a:avLst/>
              <a:gdLst/>
              <a:ahLst/>
              <a:cxnLst/>
              <a:rect l="l" t="t" r="r" b="b"/>
              <a:pathLst>
                <a:path w="10827" h="2527" extrusionOk="0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531;p68">
              <a:extLst>
                <a:ext uri="{FF2B5EF4-FFF2-40B4-BE49-F238E27FC236}">
                  <a16:creationId xmlns:a16="http://schemas.microsoft.com/office/drawing/2014/main" id="{2747BBF2-4F45-4B07-8C45-FAE8F1835C99}"/>
                </a:ext>
              </a:extLst>
            </p:cNvPr>
            <p:cNvSpPr/>
            <p:nvPr/>
          </p:nvSpPr>
          <p:spPr>
            <a:xfrm>
              <a:off x="6094668" y="2461832"/>
              <a:ext cx="283070" cy="107875"/>
            </a:xfrm>
            <a:custGeom>
              <a:avLst/>
              <a:gdLst/>
              <a:ahLst/>
              <a:cxnLst/>
              <a:rect l="l" t="t" r="r" b="b"/>
              <a:pathLst>
                <a:path w="10798" h="4115" extrusionOk="0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532;p68">
              <a:extLst>
                <a:ext uri="{FF2B5EF4-FFF2-40B4-BE49-F238E27FC236}">
                  <a16:creationId xmlns:a16="http://schemas.microsoft.com/office/drawing/2014/main" id="{F7221EDA-AFD9-4969-AE1A-E658A5CA4C79}"/>
                </a:ext>
              </a:extLst>
            </p:cNvPr>
            <p:cNvSpPr/>
            <p:nvPr/>
          </p:nvSpPr>
          <p:spPr>
            <a:xfrm>
              <a:off x="6247160" y="2587848"/>
              <a:ext cx="211188" cy="213076"/>
            </a:xfrm>
            <a:custGeom>
              <a:avLst/>
              <a:gdLst/>
              <a:ahLst/>
              <a:cxnLst/>
              <a:rect l="l" t="t" r="r" b="b"/>
              <a:pathLst>
                <a:path w="8056" h="8128" extrusionOk="0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533;p68">
              <a:extLst>
                <a:ext uri="{FF2B5EF4-FFF2-40B4-BE49-F238E27FC236}">
                  <a16:creationId xmlns:a16="http://schemas.microsoft.com/office/drawing/2014/main" id="{EA1F8056-D735-46E0-9731-D2050BD2DF8A}"/>
                </a:ext>
              </a:extLst>
            </p:cNvPr>
            <p:cNvSpPr/>
            <p:nvPr/>
          </p:nvSpPr>
          <p:spPr>
            <a:xfrm>
              <a:off x="6300141" y="2654670"/>
              <a:ext cx="91988" cy="78907"/>
            </a:xfrm>
            <a:custGeom>
              <a:avLst/>
              <a:gdLst/>
              <a:ahLst/>
              <a:cxnLst/>
              <a:rect l="l" t="t" r="r" b="b"/>
              <a:pathLst>
                <a:path w="3509" h="3010" extrusionOk="0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5534;p68">
              <a:extLst>
                <a:ext uri="{FF2B5EF4-FFF2-40B4-BE49-F238E27FC236}">
                  <a16:creationId xmlns:a16="http://schemas.microsoft.com/office/drawing/2014/main" id="{4CCA6172-1B89-4CD0-8C2C-130A6F8DC595}"/>
                </a:ext>
              </a:extLst>
            </p:cNvPr>
            <p:cNvSpPr/>
            <p:nvPr/>
          </p:nvSpPr>
          <p:spPr>
            <a:xfrm>
              <a:off x="6324730" y="2666571"/>
              <a:ext cx="55654" cy="55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16001;p68">
            <a:extLst>
              <a:ext uri="{FF2B5EF4-FFF2-40B4-BE49-F238E27FC236}">
                <a16:creationId xmlns:a16="http://schemas.microsoft.com/office/drawing/2014/main" id="{925007A1-4325-41C3-A17A-42BB727308C9}"/>
              </a:ext>
            </a:extLst>
          </p:cNvPr>
          <p:cNvGrpSpPr/>
          <p:nvPr/>
        </p:nvGrpSpPr>
        <p:grpSpPr>
          <a:xfrm>
            <a:off x="5063673" y="2439125"/>
            <a:ext cx="312981" cy="352697"/>
            <a:chOff x="4236601" y="1512666"/>
            <a:chExt cx="312981" cy="352697"/>
          </a:xfrm>
        </p:grpSpPr>
        <p:sp>
          <p:nvSpPr>
            <p:cNvPr id="216" name="Google Shape;16002;p68">
              <a:extLst>
                <a:ext uri="{FF2B5EF4-FFF2-40B4-BE49-F238E27FC236}">
                  <a16:creationId xmlns:a16="http://schemas.microsoft.com/office/drawing/2014/main" id="{2D41592A-3EF8-4F8B-A707-E9122C349195}"/>
                </a:ext>
              </a:extLst>
            </p:cNvPr>
            <p:cNvSpPr/>
            <p:nvPr/>
          </p:nvSpPr>
          <p:spPr>
            <a:xfrm>
              <a:off x="4236601" y="1512666"/>
              <a:ext cx="312981" cy="352697"/>
            </a:xfrm>
            <a:custGeom>
              <a:avLst/>
              <a:gdLst/>
              <a:ahLst/>
              <a:cxnLst/>
              <a:rect l="l" t="t" r="r" b="b"/>
              <a:pathLst>
                <a:path w="11939" h="13454" extrusionOk="0">
                  <a:moveTo>
                    <a:pt x="5969" y="0"/>
                  </a:moveTo>
                  <a:cubicBezTo>
                    <a:pt x="5933" y="0"/>
                    <a:pt x="5897" y="11"/>
                    <a:pt x="5861" y="33"/>
                  </a:cubicBezTo>
                  <a:cubicBezTo>
                    <a:pt x="5832" y="47"/>
                    <a:pt x="2743" y="1895"/>
                    <a:pt x="404" y="1895"/>
                  </a:cubicBezTo>
                  <a:cubicBezTo>
                    <a:pt x="303" y="1895"/>
                    <a:pt x="217" y="1967"/>
                    <a:pt x="202" y="2068"/>
                  </a:cubicBezTo>
                  <a:cubicBezTo>
                    <a:pt x="0" y="3656"/>
                    <a:pt x="58" y="5273"/>
                    <a:pt x="390" y="6846"/>
                  </a:cubicBezTo>
                  <a:cubicBezTo>
                    <a:pt x="650" y="8218"/>
                    <a:pt x="1198" y="9517"/>
                    <a:pt x="2007" y="10657"/>
                  </a:cubicBezTo>
                  <a:cubicBezTo>
                    <a:pt x="2988" y="11971"/>
                    <a:pt x="4345" y="12952"/>
                    <a:pt x="5919" y="13443"/>
                  </a:cubicBezTo>
                  <a:cubicBezTo>
                    <a:pt x="5933" y="13450"/>
                    <a:pt x="5951" y="13454"/>
                    <a:pt x="5971" y="13454"/>
                  </a:cubicBezTo>
                  <a:cubicBezTo>
                    <a:pt x="5991" y="13454"/>
                    <a:pt x="6012" y="13450"/>
                    <a:pt x="6034" y="13443"/>
                  </a:cubicBezTo>
                  <a:cubicBezTo>
                    <a:pt x="7608" y="12952"/>
                    <a:pt x="8964" y="11971"/>
                    <a:pt x="9946" y="10657"/>
                  </a:cubicBezTo>
                  <a:cubicBezTo>
                    <a:pt x="10754" y="9517"/>
                    <a:pt x="11303" y="8218"/>
                    <a:pt x="11563" y="6846"/>
                  </a:cubicBezTo>
                  <a:cubicBezTo>
                    <a:pt x="11880" y="5273"/>
                    <a:pt x="11938" y="3656"/>
                    <a:pt x="11736" y="2068"/>
                  </a:cubicBezTo>
                  <a:cubicBezTo>
                    <a:pt x="11722" y="1967"/>
                    <a:pt x="11635" y="1895"/>
                    <a:pt x="11534" y="1895"/>
                  </a:cubicBezTo>
                  <a:cubicBezTo>
                    <a:pt x="9195" y="1895"/>
                    <a:pt x="6106" y="47"/>
                    <a:pt x="6077" y="33"/>
                  </a:cubicBezTo>
                  <a:cubicBezTo>
                    <a:pt x="6041" y="11"/>
                    <a:pt x="6005" y="0"/>
                    <a:pt x="59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003;p68">
              <a:extLst>
                <a:ext uri="{FF2B5EF4-FFF2-40B4-BE49-F238E27FC236}">
                  <a16:creationId xmlns:a16="http://schemas.microsoft.com/office/drawing/2014/main" id="{729C8B10-D781-43E0-8677-3EA79A36DB89}"/>
                </a:ext>
              </a:extLst>
            </p:cNvPr>
            <p:cNvSpPr/>
            <p:nvPr/>
          </p:nvSpPr>
          <p:spPr>
            <a:xfrm>
              <a:off x="4383798" y="1561557"/>
              <a:ext cx="165784" cy="303806"/>
            </a:xfrm>
            <a:custGeom>
              <a:avLst/>
              <a:gdLst/>
              <a:ahLst/>
              <a:cxnLst/>
              <a:rect l="l" t="t" r="r" b="b"/>
              <a:pathLst>
                <a:path w="6324" h="11589" extrusionOk="0">
                  <a:moveTo>
                    <a:pt x="5385" y="1"/>
                  </a:moveTo>
                  <a:cubicBezTo>
                    <a:pt x="5573" y="1618"/>
                    <a:pt x="5500" y="3249"/>
                    <a:pt x="5183" y="4837"/>
                  </a:cubicBezTo>
                  <a:cubicBezTo>
                    <a:pt x="4909" y="6251"/>
                    <a:pt x="4331" y="7608"/>
                    <a:pt x="3494" y="8792"/>
                  </a:cubicBezTo>
                  <a:cubicBezTo>
                    <a:pt x="2599" y="10005"/>
                    <a:pt x="1401" y="10929"/>
                    <a:pt x="0" y="11477"/>
                  </a:cubicBezTo>
                  <a:cubicBezTo>
                    <a:pt x="87" y="11520"/>
                    <a:pt x="188" y="11549"/>
                    <a:pt x="289" y="11578"/>
                  </a:cubicBezTo>
                  <a:cubicBezTo>
                    <a:pt x="311" y="11585"/>
                    <a:pt x="332" y="11589"/>
                    <a:pt x="354" y="11589"/>
                  </a:cubicBezTo>
                  <a:cubicBezTo>
                    <a:pt x="376" y="11589"/>
                    <a:pt x="397" y="11585"/>
                    <a:pt x="419" y="11578"/>
                  </a:cubicBezTo>
                  <a:cubicBezTo>
                    <a:pt x="1978" y="11087"/>
                    <a:pt x="3349" y="10106"/>
                    <a:pt x="4317" y="8792"/>
                  </a:cubicBezTo>
                  <a:cubicBezTo>
                    <a:pt x="5125" y="7652"/>
                    <a:pt x="5674" y="6353"/>
                    <a:pt x="5948" y="4981"/>
                  </a:cubicBezTo>
                  <a:cubicBezTo>
                    <a:pt x="6265" y="3408"/>
                    <a:pt x="6323" y="1791"/>
                    <a:pt x="6121" y="203"/>
                  </a:cubicBezTo>
                  <a:cubicBezTo>
                    <a:pt x="6107" y="102"/>
                    <a:pt x="6020" y="30"/>
                    <a:pt x="5919" y="30"/>
                  </a:cubicBezTo>
                  <a:cubicBezTo>
                    <a:pt x="5746" y="30"/>
                    <a:pt x="5558" y="15"/>
                    <a:pt x="5385" y="1"/>
                  </a:cubicBezTo>
                  <a:close/>
                </a:path>
              </a:pathLst>
            </a:custGeom>
            <a:solidFill>
              <a:srgbClr val="5E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004;p68">
              <a:extLst>
                <a:ext uri="{FF2B5EF4-FFF2-40B4-BE49-F238E27FC236}">
                  <a16:creationId xmlns:a16="http://schemas.microsoft.com/office/drawing/2014/main" id="{822786FF-EB8F-4517-8D17-20C6F149AAE2}"/>
                </a:ext>
              </a:extLst>
            </p:cNvPr>
            <p:cNvSpPr/>
            <p:nvPr/>
          </p:nvSpPr>
          <p:spPr>
            <a:xfrm>
              <a:off x="4267246" y="1546326"/>
              <a:ext cx="251664" cy="283856"/>
            </a:xfrm>
            <a:custGeom>
              <a:avLst/>
              <a:gdLst/>
              <a:ahLst/>
              <a:cxnLst/>
              <a:rect l="l" t="t" r="r" b="b"/>
              <a:pathLst>
                <a:path w="9600" h="10828" extrusionOk="0">
                  <a:moveTo>
                    <a:pt x="4798" y="1"/>
                  </a:moveTo>
                  <a:cubicBezTo>
                    <a:pt x="4764" y="1"/>
                    <a:pt x="4728" y="12"/>
                    <a:pt x="4692" y="33"/>
                  </a:cubicBezTo>
                  <a:cubicBezTo>
                    <a:pt x="4677" y="48"/>
                    <a:pt x="2209" y="1520"/>
                    <a:pt x="347" y="1520"/>
                  </a:cubicBezTo>
                  <a:cubicBezTo>
                    <a:pt x="260" y="1520"/>
                    <a:pt x="174" y="1592"/>
                    <a:pt x="159" y="1679"/>
                  </a:cubicBezTo>
                  <a:cubicBezTo>
                    <a:pt x="0" y="2964"/>
                    <a:pt x="44" y="4263"/>
                    <a:pt x="303" y="5519"/>
                  </a:cubicBezTo>
                  <a:cubicBezTo>
                    <a:pt x="506" y="6616"/>
                    <a:pt x="953" y="7670"/>
                    <a:pt x="1603" y="8579"/>
                  </a:cubicBezTo>
                  <a:cubicBezTo>
                    <a:pt x="2382" y="9633"/>
                    <a:pt x="3479" y="10427"/>
                    <a:pt x="4735" y="10817"/>
                  </a:cubicBezTo>
                  <a:cubicBezTo>
                    <a:pt x="4757" y="10824"/>
                    <a:pt x="4778" y="10827"/>
                    <a:pt x="4800" y="10827"/>
                  </a:cubicBezTo>
                  <a:cubicBezTo>
                    <a:pt x="4822" y="10827"/>
                    <a:pt x="4843" y="10824"/>
                    <a:pt x="4865" y="10817"/>
                  </a:cubicBezTo>
                  <a:cubicBezTo>
                    <a:pt x="6121" y="10427"/>
                    <a:pt x="7218" y="9633"/>
                    <a:pt x="7998" y="8579"/>
                  </a:cubicBezTo>
                  <a:cubicBezTo>
                    <a:pt x="8647" y="7670"/>
                    <a:pt x="9095" y="6616"/>
                    <a:pt x="9297" y="5519"/>
                  </a:cubicBezTo>
                  <a:cubicBezTo>
                    <a:pt x="9557" y="4263"/>
                    <a:pt x="9600" y="2964"/>
                    <a:pt x="9441" y="1679"/>
                  </a:cubicBezTo>
                  <a:cubicBezTo>
                    <a:pt x="9427" y="1592"/>
                    <a:pt x="9340" y="1520"/>
                    <a:pt x="9253" y="1520"/>
                  </a:cubicBezTo>
                  <a:cubicBezTo>
                    <a:pt x="7391" y="1520"/>
                    <a:pt x="4923" y="48"/>
                    <a:pt x="4894" y="33"/>
                  </a:cubicBezTo>
                  <a:cubicBezTo>
                    <a:pt x="4865" y="12"/>
                    <a:pt x="4833" y="1"/>
                    <a:pt x="479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005;p68">
              <a:extLst>
                <a:ext uri="{FF2B5EF4-FFF2-40B4-BE49-F238E27FC236}">
                  <a16:creationId xmlns:a16="http://schemas.microsoft.com/office/drawing/2014/main" id="{F68CFDC5-9461-4D87-86B3-36FA36A43B9D}"/>
                </a:ext>
              </a:extLst>
            </p:cNvPr>
            <p:cNvSpPr/>
            <p:nvPr/>
          </p:nvSpPr>
          <p:spPr>
            <a:xfrm>
              <a:off x="4388726" y="1585019"/>
              <a:ext cx="130184" cy="245163"/>
            </a:xfrm>
            <a:custGeom>
              <a:avLst/>
              <a:gdLst/>
              <a:ahLst/>
              <a:cxnLst/>
              <a:rect l="l" t="t" r="r" b="b"/>
              <a:pathLst>
                <a:path w="4966" h="9352" extrusionOk="0">
                  <a:moveTo>
                    <a:pt x="4071" y="1"/>
                  </a:moveTo>
                  <a:cubicBezTo>
                    <a:pt x="4215" y="1315"/>
                    <a:pt x="4143" y="2643"/>
                    <a:pt x="3898" y="3927"/>
                  </a:cubicBezTo>
                  <a:cubicBezTo>
                    <a:pt x="3667" y="5126"/>
                    <a:pt x="3190" y="6251"/>
                    <a:pt x="2483" y="7248"/>
                  </a:cubicBezTo>
                  <a:cubicBezTo>
                    <a:pt x="1833" y="8128"/>
                    <a:pt x="982" y="8835"/>
                    <a:pt x="0" y="9312"/>
                  </a:cubicBezTo>
                  <a:lnTo>
                    <a:pt x="116" y="9341"/>
                  </a:lnTo>
                  <a:cubicBezTo>
                    <a:pt x="130" y="9348"/>
                    <a:pt x="148" y="9351"/>
                    <a:pt x="168" y="9351"/>
                  </a:cubicBezTo>
                  <a:cubicBezTo>
                    <a:pt x="188" y="9351"/>
                    <a:pt x="209" y="9348"/>
                    <a:pt x="231" y="9341"/>
                  </a:cubicBezTo>
                  <a:cubicBezTo>
                    <a:pt x="1487" y="8951"/>
                    <a:pt x="2584" y="8157"/>
                    <a:pt x="3364" y="7103"/>
                  </a:cubicBezTo>
                  <a:cubicBezTo>
                    <a:pt x="4013" y="6194"/>
                    <a:pt x="4461" y="5140"/>
                    <a:pt x="4677" y="4043"/>
                  </a:cubicBezTo>
                  <a:cubicBezTo>
                    <a:pt x="4923" y="2787"/>
                    <a:pt x="4966" y="1488"/>
                    <a:pt x="4807" y="203"/>
                  </a:cubicBezTo>
                  <a:cubicBezTo>
                    <a:pt x="4793" y="116"/>
                    <a:pt x="4706" y="44"/>
                    <a:pt x="4619" y="44"/>
                  </a:cubicBezTo>
                  <a:cubicBezTo>
                    <a:pt x="4432" y="44"/>
                    <a:pt x="4244" y="30"/>
                    <a:pt x="4071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006;p68">
              <a:extLst>
                <a:ext uri="{FF2B5EF4-FFF2-40B4-BE49-F238E27FC236}">
                  <a16:creationId xmlns:a16="http://schemas.microsoft.com/office/drawing/2014/main" id="{099A2FF3-2A3B-45F4-8B4F-7899EAEBFA08}"/>
                </a:ext>
              </a:extLst>
            </p:cNvPr>
            <p:cNvSpPr/>
            <p:nvPr/>
          </p:nvSpPr>
          <p:spPr>
            <a:xfrm>
              <a:off x="4330817" y="1674727"/>
              <a:ext cx="124521" cy="84019"/>
            </a:xfrm>
            <a:custGeom>
              <a:avLst/>
              <a:gdLst/>
              <a:ahLst/>
              <a:cxnLst/>
              <a:rect l="l" t="t" r="r" b="b"/>
              <a:pathLst>
                <a:path w="4750" h="3205" extrusionOk="0">
                  <a:moveTo>
                    <a:pt x="2382" y="0"/>
                  </a:moveTo>
                  <a:cubicBezTo>
                    <a:pt x="1083" y="15"/>
                    <a:pt x="0" y="1068"/>
                    <a:pt x="0" y="2295"/>
                  </a:cubicBezTo>
                  <a:lnTo>
                    <a:pt x="0" y="3003"/>
                  </a:lnTo>
                  <a:cubicBezTo>
                    <a:pt x="0" y="3104"/>
                    <a:pt x="87" y="3205"/>
                    <a:pt x="203" y="3205"/>
                  </a:cubicBezTo>
                  <a:lnTo>
                    <a:pt x="4562" y="3205"/>
                  </a:lnTo>
                  <a:cubicBezTo>
                    <a:pt x="4663" y="3205"/>
                    <a:pt x="4750" y="3104"/>
                    <a:pt x="4750" y="3003"/>
                  </a:cubicBezTo>
                  <a:lnTo>
                    <a:pt x="4750" y="2295"/>
                  </a:lnTo>
                  <a:cubicBezTo>
                    <a:pt x="4750" y="1068"/>
                    <a:pt x="3667" y="15"/>
                    <a:pt x="2382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007;p68">
              <a:extLst>
                <a:ext uri="{FF2B5EF4-FFF2-40B4-BE49-F238E27FC236}">
                  <a16:creationId xmlns:a16="http://schemas.microsoft.com/office/drawing/2014/main" id="{B54FBFFF-146B-41D8-877A-F74620623EFC}"/>
                </a:ext>
              </a:extLst>
            </p:cNvPr>
            <p:cNvSpPr/>
            <p:nvPr/>
          </p:nvSpPr>
          <p:spPr>
            <a:xfrm>
              <a:off x="4383798" y="1674727"/>
              <a:ext cx="71934" cy="84019"/>
            </a:xfrm>
            <a:custGeom>
              <a:avLst/>
              <a:gdLst/>
              <a:ahLst/>
              <a:cxnLst/>
              <a:rect l="l" t="t" r="r" b="b"/>
              <a:pathLst>
                <a:path w="2744" h="3205" extrusionOk="0">
                  <a:moveTo>
                    <a:pt x="361" y="0"/>
                  </a:moveTo>
                  <a:cubicBezTo>
                    <a:pt x="231" y="0"/>
                    <a:pt x="116" y="15"/>
                    <a:pt x="0" y="29"/>
                  </a:cubicBezTo>
                  <a:cubicBezTo>
                    <a:pt x="1112" y="217"/>
                    <a:pt x="2007" y="1184"/>
                    <a:pt x="2007" y="2310"/>
                  </a:cubicBezTo>
                  <a:lnTo>
                    <a:pt x="2007" y="3003"/>
                  </a:lnTo>
                  <a:cubicBezTo>
                    <a:pt x="2007" y="3118"/>
                    <a:pt x="1920" y="3205"/>
                    <a:pt x="1805" y="3205"/>
                  </a:cubicBezTo>
                  <a:lnTo>
                    <a:pt x="2541" y="3205"/>
                  </a:lnTo>
                  <a:cubicBezTo>
                    <a:pt x="2657" y="3205"/>
                    <a:pt x="2743" y="3118"/>
                    <a:pt x="2743" y="3003"/>
                  </a:cubicBezTo>
                  <a:lnTo>
                    <a:pt x="2743" y="2295"/>
                  </a:lnTo>
                  <a:cubicBezTo>
                    <a:pt x="2729" y="1068"/>
                    <a:pt x="1646" y="15"/>
                    <a:pt x="36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008;p68">
              <a:extLst>
                <a:ext uri="{FF2B5EF4-FFF2-40B4-BE49-F238E27FC236}">
                  <a16:creationId xmlns:a16="http://schemas.microsoft.com/office/drawing/2014/main" id="{7316434D-9A84-4029-A3AD-3E44071D4774}"/>
                </a:ext>
              </a:extLst>
            </p:cNvPr>
            <p:cNvSpPr/>
            <p:nvPr/>
          </p:nvSpPr>
          <p:spPr>
            <a:xfrm>
              <a:off x="4379263" y="1679917"/>
              <a:ext cx="27657" cy="16017"/>
            </a:xfrm>
            <a:custGeom>
              <a:avLst/>
              <a:gdLst/>
              <a:ahLst/>
              <a:cxnLst/>
              <a:rect l="l" t="t" r="r" b="b"/>
              <a:pathLst>
                <a:path w="1055" h="611" extrusionOk="0">
                  <a:moveTo>
                    <a:pt x="527" y="1"/>
                  </a:moveTo>
                  <a:cubicBezTo>
                    <a:pt x="350" y="1"/>
                    <a:pt x="173" y="26"/>
                    <a:pt x="0" y="76"/>
                  </a:cubicBezTo>
                  <a:lnTo>
                    <a:pt x="275" y="611"/>
                  </a:lnTo>
                  <a:lnTo>
                    <a:pt x="780" y="611"/>
                  </a:lnTo>
                  <a:lnTo>
                    <a:pt x="1054" y="76"/>
                  </a:lnTo>
                  <a:cubicBezTo>
                    <a:pt x="881" y="26"/>
                    <a:pt x="704" y="1"/>
                    <a:pt x="527" y="1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009;p68">
              <a:extLst>
                <a:ext uri="{FF2B5EF4-FFF2-40B4-BE49-F238E27FC236}">
                  <a16:creationId xmlns:a16="http://schemas.microsoft.com/office/drawing/2014/main" id="{E131B8BF-2813-4256-BD16-3BD82B3D894F}"/>
                </a:ext>
              </a:extLst>
            </p:cNvPr>
            <p:cNvSpPr/>
            <p:nvPr/>
          </p:nvSpPr>
          <p:spPr>
            <a:xfrm>
              <a:off x="4372814" y="1689486"/>
              <a:ext cx="40528" cy="58564"/>
            </a:xfrm>
            <a:custGeom>
              <a:avLst/>
              <a:gdLst/>
              <a:ahLst/>
              <a:cxnLst/>
              <a:rect l="l" t="t" r="r" b="b"/>
              <a:pathLst>
                <a:path w="1546" h="2234" extrusionOk="0">
                  <a:moveTo>
                    <a:pt x="521" y="0"/>
                  </a:moveTo>
                  <a:cubicBezTo>
                    <a:pt x="419" y="15"/>
                    <a:pt x="333" y="72"/>
                    <a:pt x="318" y="173"/>
                  </a:cubicBezTo>
                  <a:lnTo>
                    <a:pt x="30" y="1473"/>
                  </a:lnTo>
                  <a:cubicBezTo>
                    <a:pt x="1" y="1545"/>
                    <a:pt x="30" y="1617"/>
                    <a:pt x="87" y="1675"/>
                  </a:cubicBezTo>
                  <a:lnTo>
                    <a:pt x="636" y="2180"/>
                  </a:lnTo>
                  <a:cubicBezTo>
                    <a:pt x="679" y="2216"/>
                    <a:pt x="730" y="2234"/>
                    <a:pt x="780" y="2234"/>
                  </a:cubicBezTo>
                  <a:cubicBezTo>
                    <a:pt x="831" y="2234"/>
                    <a:pt x="881" y="2216"/>
                    <a:pt x="925" y="2180"/>
                  </a:cubicBezTo>
                  <a:lnTo>
                    <a:pt x="1473" y="1675"/>
                  </a:lnTo>
                  <a:cubicBezTo>
                    <a:pt x="1517" y="1617"/>
                    <a:pt x="1545" y="1545"/>
                    <a:pt x="1531" y="1473"/>
                  </a:cubicBezTo>
                  <a:lnTo>
                    <a:pt x="1228" y="173"/>
                  </a:lnTo>
                  <a:cubicBezTo>
                    <a:pt x="1213" y="72"/>
                    <a:pt x="1127" y="15"/>
                    <a:pt x="1040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6010;p68">
              <a:extLst>
                <a:ext uri="{FF2B5EF4-FFF2-40B4-BE49-F238E27FC236}">
                  <a16:creationId xmlns:a16="http://schemas.microsoft.com/office/drawing/2014/main" id="{B9C48AE7-D388-4615-B062-2CCF1BDD5965}"/>
                </a:ext>
              </a:extLst>
            </p:cNvPr>
            <p:cNvSpPr/>
            <p:nvPr/>
          </p:nvSpPr>
          <p:spPr>
            <a:xfrm>
              <a:off x="4383431" y="1689486"/>
              <a:ext cx="29911" cy="58564"/>
            </a:xfrm>
            <a:custGeom>
              <a:avLst/>
              <a:gdLst/>
              <a:ahLst/>
              <a:cxnLst/>
              <a:rect l="l" t="t" r="r" b="b"/>
              <a:pathLst>
                <a:path w="1141" h="2234" extrusionOk="0">
                  <a:moveTo>
                    <a:pt x="346" y="0"/>
                  </a:moveTo>
                  <a:lnTo>
                    <a:pt x="217" y="246"/>
                  </a:lnTo>
                  <a:lnTo>
                    <a:pt x="505" y="1501"/>
                  </a:lnTo>
                  <a:lnTo>
                    <a:pt x="0" y="1978"/>
                  </a:lnTo>
                  <a:lnTo>
                    <a:pt x="231" y="2180"/>
                  </a:lnTo>
                  <a:cubicBezTo>
                    <a:pt x="274" y="2216"/>
                    <a:pt x="325" y="2234"/>
                    <a:pt x="374" y="2234"/>
                  </a:cubicBezTo>
                  <a:cubicBezTo>
                    <a:pt x="422" y="2234"/>
                    <a:pt x="469" y="2216"/>
                    <a:pt x="505" y="2180"/>
                  </a:cubicBezTo>
                  <a:lnTo>
                    <a:pt x="1068" y="1675"/>
                  </a:lnTo>
                  <a:cubicBezTo>
                    <a:pt x="1112" y="1617"/>
                    <a:pt x="1140" y="1545"/>
                    <a:pt x="1126" y="1473"/>
                  </a:cubicBezTo>
                  <a:lnTo>
                    <a:pt x="823" y="173"/>
                  </a:lnTo>
                  <a:cubicBezTo>
                    <a:pt x="808" y="72"/>
                    <a:pt x="722" y="15"/>
                    <a:pt x="635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011;p68">
              <a:extLst>
                <a:ext uri="{FF2B5EF4-FFF2-40B4-BE49-F238E27FC236}">
                  <a16:creationId xmlns:a16="http://schemas.microsoft.com/office/drawing/2014/main" id="{143AD266-36A0-4B4A-9B87-B834F5DAA43B}"/>
                </a:ext>
              </a:extLst>
            </p:cNvPr>
            <p:cNvSpPr/>
            <p:nvPr/>
          </p:nvSpPr>
          <p:spPr>
            <a:xfrm>
              <a:off x="4372054" y="1674727"/>
              <a:ext cx="42416" cy="21208"/>
            </a:xfrm>
            <a:custGeom>
              <a:avLst/>
              <a:gdLst/>
              <a:ahLst/>
              <a:cxnLst/>
              <a:rect l="l" t="t" r="r" b="b"/>
              <a:pathLst>
                <a:path w="1618" h="809" extrusionOk="0">
                  <a:moveTo>
                    <a:pt x="809" y="0"/>
                  </a:moveTo>
                  <a:cubicBezTo>
                    <a:pt x="535" y="0"/>
                    <a:pt x="246" y="58"/>
                    <a:pt x="1" y="144"/>
                  </a:cubicBezTo>
                  <a:lnTo>
                    <a:pt x="333" y="809"/>
                  </a:lnTo>
                  <a:lnTo>
                    <a:pt x="1286" y="809"/>
                  </a:lnTo>
                  <a:lnTo>
                    <a:pt x="1618" y="144"/>
                  </a:lnTo>
                  <a:cubicBezTo>
                    <a:pt x="1358" y="43"/>
                    <a:pt x="1084" y="0"/>
                    <a:pt x="809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012;p68">
              <a:extLst>
                <a:ext uri="{FF2B5EF4-FFF2-40B4-BE49-F238E27FC236}">
                  <a16:creationId xmlns:a16="http://schemas.microsoft.com/office/drawing/2014/main" id="{2665EDE1-26FD-41F8-AA74-6B545C260841}"/>
                </a:ext>
              </a:extLst>
            </p:cNvPr>
            <p:cNvSpPr/>
            <p:nvPr/>
          </p:nvSpPr>
          <p:spPr>
            <a:xfrm>
              <a:off x="4389460" y="1675094"/>
              <a:ext cx="24642" cy="20841"/>
            </a:xfrm>
            <a:custGeom>
              <a:avLst/>
              <a:gdLst/>
              <a:ahLst/>
              <a:cxnLst/>
              <a:rect l="l" t="t" r="r" b="b"/>
              <a:pathLst>
                <a:path w="940" h="795" extrusionOk="0">
                  <a:moveTo>
                    <a:pt x="405" y="1"/>
                  </a:moveTo>
                  <a:lnTo>
                    <a:pt x="1" y="795"/>
                  </a:lnTo>
                  <a:lnTo>
                    <a:pt x="607" y="795"/>
                  </a:lnTo>
                  <a:lnTo>
                    <a:pt x="939" y="130"/>
                  </a:lnTo>
                  <a:cubicBezTo>
                    <a:pt x="766" y="58"/>
                    <a:pt x="578" y="15"/>
                    <a:pt x="405" y="1"/>
                  </a:cubicBezTo>
                  <a:close/>
                </a:path>
              </a:pathLst>
            </a:custGeom>
            <a:solidFill>
              <a:srgbClr val="6B8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013;p68">
              <a:extLst>
                <a:ext uri="{FF2B5EF4-FFF2-40B4-BE49-F238E27FC236}">
                  <a16:creationId xmlns:a16="http://schemas.microsoft.com/office/drawing/2014/main" id="{B1DABD41-A66A-414B-B580-8682EA635DCE}"/>
                </a:ext>
              </a:extLst>
            </p:cNvPr>
            <p:cNvSpPr/>
            <p:nvPr/>
          </p:nvSpPr>
          <p:spPr>
            <a:xfrm>
              <a:off x="4360703" y="1596396"/>
              <a:ext cx="64751" cy="88947"/>
            </a:xfrm>
            <a:custGeom>
              <a:avLst/>
              <a:gdLst/>
              <a:ahLst/>
              <a:cxnLst/>
              <a:rect l="l" t="t" r="r" b="b"/>
              <a:pathLst>
                <a:path w="2470" h="3393" extrusionOk="0">
                  <a:moveTo>
                    <a:pt x="1242" y="0"/>
                  </a:moveTo>
                  <a:cubicBezTo>
                    <a:pt x="549" y="0"/>
                    <a:pt x="1" y="563"/>
                    <a:pt x="1" y="1241"/>
                  </a:cubicBezTo>
                  <a:lnTo>
                    <a:pt x="1" y="2151"/>
                  </a:lnTo>
                  <a:cubicBezTo>
                    <a:pt x="1" y="2829"/>
                    <a:pt x="549" y="3392"/>
                    <a:pt x="1242" y="3392"/>
                  </a:cubicBezTo>
                  <a:cubicBezTo>
                    <a:pt x="1921" y="3378"/>
                    <a:pt x="2469" y="2829"/>
                    <a:pt x="2469" y="2136"/>
                  </a:cubicBezTo>
                  <a:lnTo>
                    <a:pt x="2469" y="1241"/>
                  </a:lnTo>
                  <a:cubicBezTo>
                    <a:pt x="2469" y="563"/>
                    <a:pt x="1921" y="14"/>
                    <a:pt x="1242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6014;p68">
              <a:extLst>
                <a:ext uri="{FF2B5EF4-FFF2-40B4-BE49-F238E27FC236}">
                  <a16:creationId xmlns:a16="http://schemas.microsoft.com/office/drawing/2014/main" id="{742721EB-51AF-4CC4-9D10-8F73EC0172CE}"/>
                </a:ext>
              </a:extLst>
            </p:cNvPr>
            <p:cNvSpPr/>
            <p:nvPr/>
          </p:nvSpPr>
          <p:spPr>
            <a:xfrm>
              <a:off x="4383431" y="1596396"/>
              <a:ext cx="42023" cy="88947"/>
            </a:xfrm>
            <a:custGeom>
              <a:avLst/>
              <a:gdLst/>
              <a:ahLst/>
              <a:cxnLst/>
              <a:rect l="l" t="t" r="r" b="b"/>
              <a:pathLst>
                <a:path w="1603" h="3393" extrusionOk="0">
                  <a:moveTo>
                    <a:pt x="375" y="0"/>
                  </a:moveTo>
                  <a:cubicBezTo>
                    <a:pt x="245" y="0"/>
                    <a:pt x="130" y="29"/>
                    <a:pt x="14" y="58"/>
                  </a:cubicBezTo>
                  <a:cubicBezTo>
                    <a:pt x="520" y="217"/>
                    <a:pt x="881" y="707"/>
                    <a:pt x="881" y="1241"/>
                  </a:cubicBezTo>
                  <a:lnTo>
                    <a:pt x="881" y="2151"/>
                  </a:lnTo>
                  <a:cubicBezTo>
                    <a:pt x="881" y="2685"/>
                    <a:pt x="520" y="3176"/>
                    <a:pt x="0" y="3335"/>
                  </a:cubicBezTo>
                  <a:cubicBezTo>
                    <a:pt x="116" y="3363"/>
                    <a:pt x="245" y="3392"/>
                    <a:pt x="361" y="3392"/>
                  </a:cubicBezTo>
                  <a:cubicBezTo>
                    <a:pt x="1054" y="3378"/>
                    <a:pt x="1602" y="2829"/>
                    <a:pt x="1602" y="2136"/>
                  </a:cubicBezTo>
                  <a:lnTo>
                    <a:pt x="1602" y="1241"/>
                  </a:lnTo>
                  <a:cubicBezTo>
                    <a:pt x="1602" y="563"/>
                    <a:pt x="1054" y="14"/>
                    <a:pt x="375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6015;p68">
              <a:extLst>
                <a:ext uri="{FF2B5EF4-FFF2-40B4-BE49-F238E27FC236}">
                  <a16:creationId xmlns:a16="http://schemas.microsoft.com/office/drawing/2014/main" id="{410D0525-2C83-4DFB-AAB9-B60D936EDF99}"/>
                </a:ext>
              </a:extLst>
            </p:cNvPr>
            <p:cNvSpPr/>
            <p:nvPr/>
          </p:nvSpPr>
          <p:spPr>
            <a:xfrm>
              <a:off x="4360336" y="1597891"/>
              <a:ext cx="65118" cy="42783"/>
            </a:xfrm>
            <a:custGeom>
              <a:avLst/>
              <a:gdLst/>
              <a:ahLst/>
              <a:cxnLst/>
              <a:rect l="l" t="t" r="r" b="b"/>
              <a:pathLst>
                <a:path w="2484" h="1632" extrusionOk="0">
                  <a:moveTo>
                    <a:pt x="1242" y="1"/>
                  </a:moveTo>
                  <a:cubicBezTo>
                    <a:pt x="578" y="1"/>
                    <a:pt x="29" y="520"/>
                    <a:pt x="0" y="1184"/>
                  </a:cubicBezTo>
                  <a:lnTo>
                    <a:pt x="0" y="1632"/>
                  </a:lnTo>
                  <a:lnTo>
                    <a:pt x="203" y="1632"/>
                  </a:lnTo>
                  <a:cubicBezTo>
                    <a:pt x="1112" y="1632"/>
                    <a:pt x="1444" y="1026"/>
                    <a:pt x="1444" y="1026"/>
                  </a:cubicBezTo>
                  <a:cubicBezTo>
                    <a:pt x="1444" y="1026"/>
                    <a:pt x="1675" y="1632"/>
                    <a:pt x="2281" y="1632"/>
                  </a:cubicBezTo>
                  <a:lnTo>
                    <a:pt x="2483" y="1632"/>
                  </a:lnTo>
                  <a:lnTo>
                    <a:pt x="2483" y="1184"/>
                  </a:lnTo>
                  <a:cubicBezTo>
                    <a:pt x="2454" y="520"/>
                    <a:pt x="1906" y="1"/>
                    <a:pt x="124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10074;p64">
            <a:extLst>
              <a:ext uri="{FF2B5EF4-FFF2-40B4-BE49-F238E27FC236}">
                <a16:creationId xmlns:a16="http://schemas.microsoft.com/office/drawing/2014/main" id="{89C015A1-7D54-490C-8F8F-3DCD03FC643C}"/>
              </a:ext>
            </a:extLst>
          </p:cNvPr>
          <p:cNvGrpSpPr/>
          <p:nvPr/>
        </p:nvGrpSpPr>
        <p:grpSpPr>
          <a:xfrm>
            <a:off x="867849" y="2874118"/>
            <a:ext cx="369715" cy="375492"/>
            <a:chOff x="7536427" y="2415225"/>
            <a:chExt cx="369715" cy="375492"/>
          </a:xfrm>
        </p:grpSpPr>
        <p:sp>
          <p:nvSpPr>
            <p:cNvPr id="231" name="Google Shape;10075;p64">
              <a:extLst>
                <a:ext uri="{FF2B5EF4-FFF2-40B4-BE49-F238E27FC236}">
                  <a16:creationId xmlns:a16="http://schemas.microsoft.com/office/drawing/2014/main" id="{8F1CD10C-A38C-44A8-8D8F-1159DD8851B6}"/>
                </a:ext>
              </a:extLst>
            </p:cNvPr>
            <p:cNvSpPr/>
            <p:nvPr/>
          </p:nvSpPr>
          <p:spPr>
            <a:xfrm>
              <a:off x="7648978" y="2602774"/>
              <a:ext cx="150417" cy="121137"/>
            </a:xfrm>
            <a:custGeom>
              <a:avLst/>
              <a:gdLst/>
              <a:ahLst/>
              <a:cxnLst/>
              <a:rect l="l" t="t" r="r" b="b"/>
              <a:pathLst>
                <a:path w="5728" h="4613" extrusionOk="0">
                  <a:moveTo>
                    <a:pt x="2864" y="1"/>
                  </a:moveTo>
                  <a:cubicBezTo>
                    <a:pt x="2749" y="1"/>
                    <a:pt x="2634" y="80"/>
                    <a:pt x="2634" y="238"/>
                  </a:cubicBezTo>
                  <a:lnTo>
                    <a:pt x="2634" y="2640"/>
                  </a:lnTo>
                  <a:lnTo>
                    <a:pt x="203" y="4190"/>
                  </a:lnTo>
                  <a:cubicBezTo>
                    <a:pt x="1" y="4336"/>
                    <a:pt x="134" y="4612"/>
                    <a:pt x="337" y="4612"/>
                  </a:cubicBezTo>
                  <a:cubicBezTo>
                    <a:pt x="374" y="4612"/>
                    <a:pt x="413" y="4603"/>
                    <a:pt x="452" y="4582"/>
                  </a:cubicBezTo>
                  <a:lnTo>
                    <a:pt x="2864" y="3042"/>
                  </a:lnTo>
                  <a:lnTo>
                    <a:pt x="5276" y="4582"/>
                  </a:lnTo>
                  <a:cubicBezTo>
                    <a:pt x="5315" y="4603"/>
                    <a:pt x="5354" y="4612"/>
                    <a:pt x="5391" y="4612"/>
                  </a:cubicBezTo>
                  <a:cubicBezTo>
                    <a:pt x="5594" y="4612"/>
                    <a:pt x="5727" y="4336"/>
                    <a:pt x="5525" y="4190"/>
                  </a:cubicBezTo>
                  <a:lnTo>
                    <a:pt x="3094" y="2649"/>
                  </a:lnTo>
                  <a:lnTo>
                    <a:pt x="3094" y="238"/>
                  </a:lnTo>
                  <a:cubicBezTo>
                    <a:pt x="3094" y="80"/>
                    <a:pt x="2979" y="1"/>
                    <a:pt x="286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076;p64">
              <a:extLst>
                <a:ext uri="{FF2B5EF4-FFF2-40B4-BE49-F238E27FC236}">
                  <a16:creationId xmlns:a16="http://schemas.microsoft.com/office/drawing/2014/main" id="{0F3BDE93-7B60-494F-9E98-B95D02486BA5}"/>
                </a:ext>
              </a:extLst>
            </p:cNvPr>
            <p:cNvSpPr/>
            <p:nvPr/>
          </p:nvSpPr>
          <p:spPr>
            <a:xfrm>
              <a:off x="7681698" y="2421265"/>
              <a:ext cx="30435" cy="66622"/>
            </a:xfrm>
            <a:custGeom>
              <a:avLst/>
              <a:gdLst/>
              <a:ahLst/>
              <a:cxnLst/>
              <a:rect l="l" t="t" r="r" b="b"/>
              <a:pathLst>
                <a:path w="1159" h="2537" extrusionOk="0">
                  <a:moveTo>
                    <a:pt x="699" y="1"/>
                  </a:moveTo>
                  <a:cubicBezTo>
                    <a:pt x="316" y="1"/>
                    <a:pt x="1" y="307"/>
                    <a:pt x="1" y="690"/>
                  </a:cubicBezTo>
                  <a:lnTo>
                    <a:pt x="1" y="852"/>
                  </a:lnTo>
                  <a:cubicBezTo>
                    <a:pt x="1" y="1053"/>
                    <a:pt x="39" y="1245"/>
                    <a:pt x="96" y="1436"/>
                  </a:cubicBezTo>
                  <a:lnTo>
                    <a:pt x="460" y="2537"/>
                  </a:lnTo>
                  <a:lnTo>
                    <a:pt x="1159" y="2537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077;p64">
              <a:extLst>
                <a:ext uri="{FF2B5EF4-FFF2-40B4-BE49-F238E27FC236}">
                  <a16:creationId xmlns:a16="http://schemas.microsoft.com/office/drawing/2014/main" id="{56859E17-CCBC-4B36-9403-C9D72EF414F2}"/>
                </a:ext>
              </a:extLst>
            </p:cNvPr>
            <p:cNvSpPr/>
            <p:nvPr/>
          </p:nvSpPr>
          <p:spPr>
            <a:xfrm>
              <a:off x="7693751" y="2415225"/>
              <a:ext cx="72924" cy="72661"/>
            </a:xfrm>
            <a:custGeom>
              <a:avLst/>
              <a:gdLst/>
              <a:ahLst/>
              <a:cxnLst/>
              <a:rect l="l" t="t" r="r" b="b"/>
              <a:pathLst>
                <a:path w="2777" h="2767" extrusionOk="0">
                  <a:moveTo>
                    <a:pt x="700" y="1"/>
                  </a:moveTo>
                  <a:cubicBezTo>
                    <a:pt x="317" y="1"/>
                    <a:pt x="1" y="307"/>
                    <a:pt x="1" y="690"/>
                  </a:cubicBezTo>
                  <a:cubicBezTo>
                    <a:pt x="1" y="948"/>
                    <a:pt x="212" y="1159"/>
                    <a:pt x="470" y="1159"/>
                  </a:cubicBezTo>
                  <a:lnTo>
                    <a:pt x="2317" y="2767"/>
                  </a:lnTo>
                  <a:lnTo>
                    <a:pt x="2700" y="1398"/>
                  </a:lnTo>
                  <a:cubicBezTo>
                    <a:pt x="2748" y="1235"/>
                    <a:pt x="2776" y="1063"/>
                    <a:pt x="2776" y="900"/>
                  </a:cubicBezTo>
                  <a:lnTo>
                    <a:pt x="2776" y="460"/>
                  </a:lnTo>
                  <a:cubicBezTo>
                    <a:pt x="2776" y="211"/>
                    <a:pt x="2575" y="1"/>
                    <a:pt x="23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078;p64">
              <a:extLst>
                <a:ext uri="{FF2B5EF4-FFF2-40B4-BE49-F238E27FC236}">
                  <a16:creationId xmlns:a16="http://schemas.microsoft.com/office/drawing/2014/main" id="{3D83EA96-E772-4B33-AB83-9BC69A18C0A6}"/>
                </a:ext>
              </a:extLst>
            </p:cNvPr>
            <p:cNvSpPr/>
            <p:nvPr/>
          </p:nvSpPr>
          <p:spPr>
            <a:xfrm>
              <a:off x="7706067" y="2505953"/>
              <a:ext cx="36239" cy="26917"/>
            </a:xfrm>
            <a:custGeom>
              <a:avLst/>
              <a:gdLst/>
              <a:ahLst/>
              <a:cxnLst/>
              <a:rect l="l" t="t" r="r" b="b"/>
              <a:pathLst>
                <a:path w="1380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1379" y="1025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079;p64">
              <a:extLst>
                <a:ext uri="{FF2B5EF4-FFF2-40B4-BE49-F238E27FC236}">
                  <a16:creationId xmlns:a16="http://schemas.microsoft.com/office/drawing/2014/main" id="{903FBB68-E8FD-4E45-AD3C-F4955A52722D}"/>
                </a:ext>
              </a:extLst>
            </p:cNvPr>
            <p:cNvSpPr/>
            <p:nvPr/>
          </p:nvSpPr>
          <p:spPr>
            <a:xfrm>
              <a:off x="7706067" y="2505953"/>
              <a:ext cx="36239" cy="14732"/>
            </a:xfrm>
            <a:custGeom>
              <a:avLst/>
              <a:gdLst/>
              <a:ahLst/>
              <a:cxnLst/>
              <a:rect l="l" t="t" r="r" b="b"/>
              <a:pathLst>
                <a:path w="1380" h="561" extrusionOk="0">
                  <a:moveTo>
                    <a:pt x="1" y="1"/>
                  </a:moveTo>
                  <a:lnTo>
                    <a:pt x="1" y="431"/>
                  </a:lnTo>
                  <a:cubicBezTo>
                    <a:pt x="221" y="518"/>
                    <a:pt x="456" y="561"/>
                    <a:pt x="690" y="561"/>
                  </a:cubicBezTo>
                  <a:cubicBezTo>
                    <a:pt x="924" y="561"/>
                    <a:pt x="1159" y="518"/>
                    <a:pt x="1379" y="43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080;p64">
              <a:extLst>
                <a:ext uri="{FF2B5EF4-FFF2-40B4-BE49-F238E27FC236}">
                  <a16:creationId xmlns:a16="http://schemas.microsoft.com/office/drawing/2014/main" id="{C8F142A8-4D46-4F16-BCC7-EC8C2E21C08E}"/>
                </a:ext>
              </a:extLst>
            </p:cNvPr>
            <p:cNvSpPr/>
            <p:nvPr/>
          </p:nvSpPr>
          <p:spPr>
            <a:xfrm>
              <a:off x="7663604" y="2520790"/>
              <a:ext cx="121164" cy="64101"/>
            </a:xfrm>
            <a:custGeom>
              <a:avLst/>
              <a:gdLst/>
              <a:ahLst/>
              <a:cxnLst/>
              <a:rect l="l" t="t" r="r" b="b"/>
              <a:pathLst>
                <a:path w="4614" h="2441" extrusionOk="0">
                  <a:moveTo>
                    <a:pt x="1618" y="0"/>
                  </a:moveTo>
                  <a:lnTo>
                    <a:pt x="498" y="316"/>
                  </a:lnTo>
                  <a:cubicBezTo>
                    <a:pt x="202" y="402"/>
                    <a:pt x="1" y="670"/>
                    <a:pt x="1" y="977"/>
                  </a:cubicBezTo>
                  <a:lnTo>
                    <a:pt x="1" y="2202"/>
                  </a:lnTo>
                  <a:cubicBezTo>
                    <a:pt x="1" y="2336"/>
                    <a:pt x="106" y="2441"/>
                    <a:pt x="230" y="2441"/>
                  </a:cubicBezTo>
                  <a:lnTo>
                    <a:pt x="4384" y="2441"/>
                  </a:lnTo>
                  <a:cubicBezTo>
                    <a:pt x="4508" y="2431"/>
                    <a:pt x="4613" y="2336"/>
                    <a:pt x="4613" y="2202"/>
                  </a:cubicBezTo>
                  <a:lnTo>
                    <a:pt x="4613" y="977"/>
                  </a:lnTo>
                  <a:cubicBezTo>
                    <a:pt x="4613" y="670"/>
                    <a:pt x="4412" y="402"/>
                    <a:pt x="4116" y="316"/>
                  </a:cubicBezTo>
                  <a:lnTo>
                    <a:pt x="2996" y="0"/>
                  </a:lnTo>
                  <a:lnTo>
                    <a:pt x="2307" y="460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081;p64">
              <a:extLst>
                <a:ext uri="{FF2B5EF4-FFF2-40B4-BE49-F238E27FC236}">
                  <a16:creationId xmlns:a16="http://schemas.microsoft.com/office/drawing/2014/main" id="{A6BF0A21-1A17-40D7-A404-CA0BE592D1CC}"/>
                </a:ext>
              </a:extLst>
            </p:cNvPr>
            <p:cNvSpPr/>
            <p:nvPr/>
          </p:nvSpPr>
          <p:spPr>
            <a:xfrm>
              <a:off x="7718146" y="2532844"/>
              <a:ext cx="12080" cy="52047"/>
            </a:xfrm>
            <a:custGeom>
              <a:avLst/>
              <a:gdLst/>
              <a:ahLst/>
              <a:cxnLst/>
              <a:rect l="l" t="t" r="r" b="b"/>
              <a:pathLst>
                <a:path w="460" h="1982" extrusionOk="0">
                  <a:moveTo>
                    <a:pt x="115" y="1"/>
                  </a:moveTo>
                  <a:lnTo>
                    <a:pt x="0" y="1982"/>
                  </a:lnTo>
                  <a:lnTo>
                    <a:pt x="460" y="198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082;p64">
              <a:extLst>
                <a:ext uri="{FF2B5EF4-FFF2-40B4-BE49-F238E27FC236}">
                  <a16:creationId xmlns:a16="http://schemas.microsoft.com/office/drawing/2014/main" id="{70BF464C-2A11-43D9-8E1C-255516680B32}"/>
                </a:ext>
              </a:extLst>
            </p:cNvPr>
            <p:cNvSpPr/>
            <p:nvPr/>
          </p:nvSpPr>
          <p:spPr>
            <a:xfrm>
              <a:off x="7687737" y="2445398"/>
              <a:ext cx="72898" cy="66622"/>
            </a:xfrm>
            <a:custGeom>
              <a:avLst/>
              <a:gdLst/>
              <a:ahLst/>
              <a:cxnLst/>
              <a:rect l="l" t="t" r="r" b="b"/>
              <a:pathLst>
                <a:path w="2776" h="2537" extrusionOk="0">
                  <a:moveTo>
                    <a:pt x="890" y="0"/>
                  </a:moveTo>
                  <a:cubicBezTo>
                    <a:pt x="766" y="0"/>
                    <a:pt x="642" y="48"/>
                    <a:pt x="555" y="144"/>
                  </a:cubicBezTo>
                  <a:lnTo>
                    <a:pt x="144" y="555"/>
                  </a:lnTo>
                  <a:cubicBezTo>
                    <a:pt x="48" y="642"/>
                    <a:pt x="0" y="766"/>
                    <a:pt x="0" y="881"/>
                  </a:cubicBezTo>
                  <a:lnTo>
                    <a:pt x="0" y="1158"/>
                  </a:lnTo>
                  <a:cubicBezTo>
                    <a:pt x="0" y="1914"/>
                    <a:pt x="622" y="2536"/>
                    <a:pt x="1388" y="2536"/>
                  </a:cubicBezTo>
                  <a:cubicBezTo>
                    <a:pt x="2154" y="2536"/>
                    <a:pt x="2776" y="1914"/>
                    <a:pt x="2776" y="1158"/>
                  </a:cubicBezTo>
                  <a:lnTo>
                    <a:pt x="2776" y="862"/>
                  </a:lnTo>
                  <a:cubicBezTo>
                    <a:pt x="2776" y="737"/>
                    <a:pt x="2728" y="622"/>
                    <a:pt x="2642" y="536"/>
                  </a:cubicBezTo>
                  <a:cubicBezTo>
                    <a:pt x="2288" y="182"/>
                    <a:pt x="1627" y="29"/>
                    <a:pt x="890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083;p64">
              <a:extLst>
                <a:ext uri="{FF2B5EF4-FFF2-40B4-BE49-F238E27FC236}">
                  <a16:creationId xmlns:a16="http://schemas.microsoft.com/office/drawing/2014/main" id="{43FBDD4E-159C-4FED-BB2A-28935AB016F3}"/>
                </a:ext>
              </a:extLst>
            </p:cNvPr>
            <p:cNvSpPr/>
            <p:nvPr/>
          </p:nvSpPr>
          <p:spPr>
            <a:xfrm>
              <a:off x="7687737" y="2445398"/>
              <a:ext cx="72661" cy="65361"/>
            </a:xfrm>
            <a:custGeom>
              <a:avLst/>
              <a:gdLst/>
              <a:ahLst/>
              <a:cxnLst/>
              <a:rect l="l" t="t" r="r" b="b"/>
              <a:pathLst>
                <a:path w="2767" h="2489" extrusionOk="0">
                  <a:moveTo>
                    <a:pt x="890" y="0"/>
                  </a:moveTo>
                  <a:cubicBezTo>
                    <a:pt x="766" y="0"/>
                    <a:pt x="642" y="48"/>
                    <a:pt x="555" y="144"/>
                  </a:cubicBezTo>
                  <a:lnTo>
                    <a:pt x="144" y="555"/>
                  </a:lnTo>
                  <a:cubicBezTo>
                    <a:pt x="48" y="642"/>
                    <a:pt x="0" y="766"/>
                    <a:pt x="0" y="881"/>
                  </a:cubicBezTo>
                  <a:lnTo>
                    <a:pt x="0" y="1158"/>
                  </a:lnTo>
                  <a:cubicBezTo>
                    <a:pt x="0" y="1771"/>
                    <a:pt x="412" y="2316"/>
                    <a:pt x="1005" y="2489"/>
                  </a:cubicBezTo>
                  <a:cubicBezTo>
                    <a:pt x="804" y="2240"/>
                    <a:pt x="699" y="1933"/>
                    <a:pt x="699" y="1618"/>
                  </a:cubicBezTo>
                  <a:lnTo>
                    <a:pt x="699" y="938"/>
                  </a:lnTo>
                  <a:cubicBezTo>
                    <a:pt x="699" y="685"/>
                    <a:pt x="909" y="478"/>
                    <a:pt x="1169" y="478"/>
                  </a:cubicBezTo>
                  <a:cubicBezTo>
                    <a:pt x="1175" y="478"/>
                    <a:pt x="1181" y="479"/>
                    <a:pt x="1187" y="479"/>
                  </a:cubicBezTo>
                  <a:cubicBezTo>
                    <a:pt x="1656" y="508"/>
                    <a:pt x="2345" y="594"/>
                    <a:pt x="2766" y="795"/>
                  </a:cubicBezTo>
                  <a:cubicBezTo>
                    <a:pt x="2757" y="699"/>
                    <a:pt x="2709" y="603"/>
                    <a:pt x="2642" y="536"/>
                  </a:cubicBezTo>
                  <a:cubicBezTo>
                    <a:pt x="2278" y="182"/>
                    <a:pt x="1627" y="29"/>
                    <a:pt x="890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084;p64">
              <a:extLst>
                <a:ext uri="{FF2B5EF4-FFF2-40B4-BE49-F238E27FC236}">
                  <a16:creationId xmlns:a16="http://schemas.microsoft.com/office/drawing/2014/main" id="{E3FDD392-046A-45ED-9B18-0344A69B78A2}"/>
                </a:ext>
              </a:extLst>
            </p:cNvPr>
            <p:cNvSpPr/>
            <p:nvPr/>
          </p:nvSpPr>
          <p:spPr>
            <a:xfrm>
              <a:off x="7663604" y="2536126"/>
              <a:ext cx="24159" cy="48528"/>
            </a:xfrm>
            <a:custGeom>
              <a:avLst/>
              <a:gdLst/>
              <a:ahLst/>
              <a:cxnLst/>
              <a:rect l="l" t="t" r="r" b="b"/>
              <a:pathLst>
                <a:path w="920" h="1848" extrusionOk="0">
                  <a:moveTo>
                    <a:pt x="125" y="0"/>
                  </a:moveTo>
                  <a:cubicBezTo>
                    <a:pt x="39" y="115"/>
                    <a:pt x="1" y="249"/>
                    <a:pt x="1" y="393"/>
                  </a:cubicBezTo>
                  <a:lnTo>
                    <a:pt x="1" y="1618"/>
                  </a:lnTo>
                  <a:cubicBezTo>
                    <a:pt x="1" y="1742"/>
                    <a:pt x="96" y="1847"/>
                    <a:pt x="230" y="1847"/>
                  </a:cubicBezTo>
                  <a:lnTo>
                    <a:pt x="919" y="1847"/>
                  </a:lnTo>
                  <a:lnTo>
                    <a:pt x="919" y="1082"/>
                  </a:lnTo>
                  <a:cubicBezTo>
                    <a:pt x="919" y="900"/>
                    <a:pt x="852" y="727"/>
                    <a:pt x="718" y="59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085;p64">
              <a:extLst>
                <a:ext uri="{FF2B5EF4-FFF2-40B4-BE49-F238E27FC236}">
                  <a16:creationId xmlns:a16="http://schemas.microsoft.com/office/drawing/2014/main" id="{E3ECCB23-06DA-4461-A383-BA50D4D1C69E}"/>
                </a:ext>
              </a:extLst>
            </p:cNvPr>
            <p:cNvSpPr/>
            <p:nvPr/>
          </p:nvSpPr>
          <p:spPr>
            <a:xfrm>
              <a:off x="7760609" y="2536126"/>
              <a:ext cx="24159" cy="48528"/>
            </a:xfrm>
            <a:custGeom>
              <a:avLst/>
              <a:gdLst/>
              <a:ahLst/>
              <a:cxnLst/>
              <a:rect l="l" t="t" r="r" b="b"/>
              <a:pathLst>
                <a:path w="920" h="1848" extrusionOk="0">
                  <a:moveTo>
                    <a:pt x="795" y="0"/>
                  </a:moveTo>
                  <a:lnTo>
                    <a:pt x="202" y="594"/>
                  </a:lnTo>
                  <a:cubicBezTo>
                    <a:pt x="68" y="727"/>
                    <a:pt x="1" y="900"/>
                    <a:pt x="1" y="1082"/>
                  </a:cubicBezTo>
                  <a:lnTo>
                    <a:pt x="1" y="1847"/>
                  </a:lnTo>
                  <a:lnTo>
                    <a:pt x="690" y="1847"/>
                  </a:lnTo>
                  <a:cubicBezTo>
                    <a:pt x="824" y="1847"/>
                    <a:pt x="919" y="1742"/>
                    <a:pt x="919" y="1618"/>
                  </a:cubicBezTo>
                  <a:lnTo>
                    <a:pt x="919" y="393"/>
                  </a:lnTo>
                  <a:cubicBezTo>
                    <a:pt x="919" y="249"/>
                    <a:pt x="881" y="115"/>
                    <a:pt x="795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0086;p64">
              <a:extLst>
                <a:ext uri="{FF2B5EF4-FFF2-40B4-BE49-F238E27FC236}">
                  <a16:creationId xmlns:a16="http://schemas.microsoft.com/office/drawing/2014/main" id="{9E884518-AFFC-40B3-9C5E-2DB316FD0A6B}"/>
                </a:ext>
              </a:extLst>
            </p:cNvPr>
            <p:cNvSpPr/>
            <p:nvPr/>
          </p:nvSpPr>
          <p:spPr>
            <a:xfrm>
              <a:off x="7717884" y="2532607"/>
              <a:ext cx="12342" cy="12342"/>
            </a:xfrm>
            <a:custGeom>
              <a:avLst/>
              <a:gdLst/>
              <a:ahLst/>
              <a:cxnLst/>
              <a:rect l="l" t="t" r="r" b="b"/>
              <a:pathLst>
                <a:path w="470" h="470" extrusionOk="0">
                  <a:moveTo>
                    <a:pt x="1" y="0"/>
                  </a:moveTo>
                  <a:lnTo>
                    <a:pt x="1" y="354"/>
                  </a:lnTo>
                  <a:cubicBezTo>
                    <a:pt x="1" y="412"/>
                    <a:pt x="58" y="469"/>
                    <a:pt x="125" y="469"/>
                  </a:cubicBezTo>
                  <a:lnTo>
                    <a:pt x="355" y="469"/>
                  </a:lnTo>
                  <a:cubicBezTo>
                    <a:pt x="422" y="469"/>
                    <a:pt x="470" y="412"/>
                    <a:pt x="470" y="354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0087;p64">
              <a:extLst>
                <a:ext uri="{FF2B5EF4-FFF2-40B4-BE49-F238E27FC236}">
                  <a16:creationId xmlns:a16="http://schemas.microsoft.com/office/drawing/2014/main" id="{0F33E943-BABE-4971-9486-BE702D905723}"/>
                </a:ext>
              </a:extLst>
            </p:cNvPr>
            <p:cNvSpPr/>
            <p:nvPr/>
          </p:nvSpPr>
          <p:spPr>
            <a:xfrm>
              <a:off x="7699292" y="2515906"/>
              <a:ext cx="24894" cy="25446"/>
            </a:xfrm>
            <a:custGeom>
              <a:avLst/>
              <a:gdLst/>
              <a:ahLst/>
              <a:cxnLst/>
              <a:rect l="l" t="t" r="r" b="b"/>
              <a:pathLst>
                <a:path w="948" h="969" extrusionOk="0">
                  <a:moveTo>
                    <a:pt x="220" y="0"/>
                  </a:moveTo>
                  <a:cubicBezTo>
                    <a:pt x="191" y="0"/>
                    <a:pt x="161" y="15"/>
                    <a:pt x="144" y="43"/>
                  </a:cubicBezTo>
                  <a:lnTo>
                    <a:pt x="1" y="253"/>
                  </a:lnTo>
                  <a:lnTo>
                    <a:pt x="355" y="895"/>
                  </a:lnTo>
                  <a:cubicBezTo>
                    <a:pt x="379" y="943"/>
                    <a:pt x="426" y="969"/>
                    <a:pt x="475" y="969"/>
                  </a:cubicBezTo>
                  <a:cubicBezTo>
                    <a:pt x="503" y="969"/>
                    <a:pt x="531" y="960"/>
                    <a:pt x="556" y="942"/>
                  </a:cubicBezTo>
                  <a:lnTo>
                    <a:pt x="948" y="646"/>
                  </a:lnTo>
                  <a:lnTo>
                    <a:pt x="278" y="24"/>
                  </a:lnTo>
                  <a:cubicBezTo>
                    <a:pt x="262" y="8"/>
                    <a:pt x="241" y="0"/>
                    <a:pt x="220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0088;p64">
              <a:extLst>
                <a:ext uri="{FF2B5EF4-FFF2-40B4-BE49-F238E27FC236}">
                  <a16:creationId xmlns:a16="http://schemas.microsoft.com/office/drawing/2014/main" id="{563EB627-6DB6-48EC-81DE-26F4E84129E9}"/>
                </a:ext>
              </a:extLst>
            </p:cNvPr>
            <p:cNvSpPr/>
            <p:nvPr/>
          </p:nvSpPr>
          <p:spPr>
            <a:xfrm>
              <a:off x="7724160" y="2515906"/>
              <a:ext cx="24921" cy="25446"/>
            </a:xfrm>
            <a:custGeom>
              <a:avLst/>
              <a:gdLst/>
              <a:ahLst/>
              <a:cxnLst/>
              <a:rect l="l" t="t" r="r" b="b"/>
              <a:pathLst>
                <a:path w="949" h="969" extrusionOk="0">
                  <a:moveTo>
                    <a:pt x="729" y="0"/>
                  </a:moveTo>
                  <a:cubicBezTo>
                    <a:pt x="708" y="0"/>
                    <a:pt x="687" y="8"/>
                    <a:pt x="671" y="24"/>
                  </a:cubicBezTo>
                  <a:lnTo>
                    <a:pt x="1" y="646"/>
                  </a:lnTo>
                  <a:lnTo>
                    <a:pt x="393" y="942"/>
                  </a:lnTo>
                  <a:cubicBezTo>
                    <a:pt x="418" y="960"/>
                    <a:pt x="446" y="969"/>
                    <a:pt x="474" y="969"/>
                  </a:cubicBezTo>
                  <a:cubicBezTo>
                    <a:pt x="523" y="969"/>
                    <a:pt x="570" y="943"/>
                    <a:pt x="594" y="895"/>
                  </a:cubicBezTo>
                  <a:lnTo>
                    <a:pt x="948" y="253"/>
                  </a:lnTo>
                  <a:lnTo>
                    <a:pt x="805" y="43"/>
                  </a:lnTo>
                  <a:cubicBezTo>
                    <a:pt x="788" y="15"/>
                    <a:pt x="758" y="0"/>
                    <a:pt x="729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0089;p64">
              <a:extLst>
                <a:ext uri="{FF2B5EF4-FFF2-40B4-BE49-F238E27FC236}">
                  <a16:creationId xmlns:a16="http://schemas.microsoft.com/office/drawing/2014/main" id="{D6B629D9-A2E4-4691-9653-48F1C9240BE1}"/>
                </a:ext>
              </a:extLst>
            </p:cNvPr>
            <p:cNvSpPr/>
            <p:nvPr/>
          </p:nvSpPr>
          <p:spPr>
            <a:xfrm>
              <a:off x="7554547" y="2627091"/>
              <a:ext cx="30435" cy="66622"/>
            </a:xfrm>
            <a:custGeom>
              <a:avLst/>
              <a:gdLst/>
              <a:ahLst/>
              <a:cxnLst/>
              <a:rect l="l" t="t" r="r" b="b"/>
              <a:pathLst>
                <a:path w="1159" h="2537" extrusionOk="0">
                  <a:moveTo>
                    <a:pt x="699" y="1"/>
                  </a:moveTo>
                  <a:cubicBezTo>
                    <a:pt x="316" y="1"/>
                    <a:pt x="0" y="307"/>
                    <a:pt x="0" y="699"/>
                  </a:cubicBezTo>
                  <a:lnTo>
                    <a:pt x="0" y="852"/>
                  </a:lnTo>
                  <a:cubicBezTo>
                    <a:pt x="0" y="1053"/>
                    <a:pt x="38" y="1254"/>
                    <a:pt x="96" y="1436"/>
                  </a:cubicBezTo>
                  <a:lnTo>
                    <a:pt x="459" y="2537"/>
                  </a:lnTo>
                  <a:lnTo>
                    <a:pt x="1158" y="253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0090;p64">
              <a:extLst>
                <a:ext uri="{FF2B5EF4-FFF2-40B4-BE49-F238E27FC236}">
                  <a16:creationId xmlns:a16="http://schemas.microsoft.com/office/drawing/2014/main" id="{076CB571-1915-45EA-B4BF-A071CC78F94A}"/>
                </a:ext>
              </a:extLst>
            </p:cNvPr>
            <p:cNvSpPr/>
            <p:nvPr/>
          </p:nvSpPr>
          <p:spPr>
            <a:xfrm>
              <a:off x="7566600" y="2621051"/>
              <a:ext cx="72898" cy="72661"/>
            </a:xfrm>
            <a:custGeom>
              <a:avLst/>
              <a:gdLst/>
              <a:ahLst/>
              <a:cxnLst/>
              <a:rect l="l" t="t" r="r" b="b"/>
              <a:pathLst>
                <a:path w="2776" h="2767" extrusionOk="0">
                  <a:moveTo>
                    <a:pt x="699" y="1"/>
                  </a:moveTo>
                  <a:cubicBezTo>
                    <a:pt x="316" y="1"/>
                    <a:pt x="0" y="307"/>
                    <a:pt x="0" y="690"/>
                  </a:cubicBezTo>
                  <a:cubicBezTo>
                    <a:pt x="0" y="948"/>
                    <a:pt x="211" y="1149"/>
                    <a:pt x="469" y="1149"/>
                  </a:cubicBezTo>
                  <a:lnTo>
                    <a:pt x="2316" y="2767"/>
                  </a:lnTo>
                  <a:lnTo>
                    <a:pt x="2699" y="1408"/>
                  </a:lnTo>
                  <a:cubicBezTo>
                    <a:pt x="2747" y="1235"/>
                    <a:pt x="2776" y="1063"/>
                    <a:pt x="2776" y="891"/>
                  </a:cubicBezTo>
                  <a:lnTo>
                    <a:pt x="2776" y="460"/>
                  </a:lnTo>
                  <a:cubicBezTo>
                    <a:pt x="2776" y="202"/>
                    <a:pt x="2565" y="1"/>
                    <a:pt x="2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0091;p64">
              <a:extLst>
                <a:ext uri="{FF2B5EF4-FFF2-40B4-BE49-F238E27FC236}">
                  <a16:creationId xmlns:a16="http://schemas.microsoft.com/office/drawing/2014/main" id="{AA7F6BB7-48F5-450A-8224-0883E5F73620}"/>
                </a:ext>
              </a:extLst>
            </p:cNvPr>
            <p:cNvSpPr/>
            <p:nvPr/>
          </p:nvSpPr>
          <p:spPr>
            <a:xfrm>
              <a:off x="7578916" y="2711779"/>
              <a:ext cx="36213" cy="26917"/>
            </a:xfrm>
            <a:custGeom>
              <a:avLst/>
              <a:gdLst/>
              <a:ahLst/>
              <a:cxnLst/>
              <a:rect l="l" t="t" r="r" b="b"/>
              <a:pathLst>
                <a:path w="1379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1378" y="1025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0092;p64">
              <a:extLst>
                <a:ext uri="{FF2B5EF4-FFF2-40B4-BE49-F238E27FC236}">
                  <a16:creationId xmlns:a16="http://schemas.microsoft.com/office/drawing/2014/main" id="{B4999F70-9C8F-4473-B2D8-04781CC414F0}"/>
                </a:ext>
              </a:extLst>
            </p:cNvPr>
            <p:cNvSpPr/>
            <p:nvPr/>
          </p:nvSpPr>
          <p:spPr>
            <a:xfrm>
              <a:off x="7578916" y="2712042"/>
              <a:ext cx="36213" cy="14653"/>
            </a:xfrm>
            <a:custGeom>
              <a:avLst/>
              <a:gdLst/>
              <a:ahLst/>
              <a:cxnLst/>
              <a:rect l="l" t="t" r="r" b="b"/>
              <a:pathLst>
                <a:path w="1379" h="558" extrusionOk="0">
                  <a:moveTo>
                    <a:pt x="0" y="0"/>
                  </a:moveTo>
                  <a:lnTo>
                    <a:pt x="0" y="421"/>
                  </a:lnTo>
                  <a:cubicBezTo>
                    <a:pt x="220" y="512"/>
                    <a:pt x="455" y="558"/>
                    <a:pt x="689" y="558"/>
                  </a:cubicBezTo>
                  <a:cubicBezTo>
                    <a:pt x="924" y="558"/>
                    <a:pt x="1158" y="512"/>
                    <a:pt x="1378" y="421"/>
                  </a:cubicBezTo>
                  <a:lnTo>
                    <a:pt x="1378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0093;p64">
              <a:extLst>
                <a:ext uri="{FF2B5EF4-FFF2-40B4-BE49-F238E27FC236}">
                  <a16:creationId xmlns:a16="http://schemas.microsoft.com/office/drawing/2014/main" id="{F1D16B60-C30D-46F2-B237-D8C1D6807E50}"/>
                </a:ext>
              </a:extLst>
            </p:cNvPr>
            <p:cNvSpPr/>
            <p:nvPr/>
          </p:nvSpPr>
          <p:spPr>
            <a:xfrm>
              <a:off x="7536427" y="2726616"/>
              <a:ext cx="121164" cy="64101"/>
            </a:xfrm>
            <a:custGeom>
              <a:avLst/>
              <a:gdLst/>
              <a:ahLst/>
              <a:cxnLst/>
              <a:rect l="l" t="t" r="r" b="b"/>
              <a:pathLst>
                <a:path w="4614" h="2441" extrusionOk="0">
                  <a:moveTo>
                    <a:pt x="1618" y="0"/>
                  </a:moveTo>
                  <a:lnTo>
                    <a:pt x="499" y="316"/>
                  </a:lnTo>
                  <a:cubicBezTo>
                    <a:pt x="202" y="402"/>
                    <a:pt x="1" y="670"/>
                    <a:pt x="1" y="986"/>
                  </a:cubicBezTo>
                  <a:lnTo>
                    <a:pt x="1" y="2211"/>
                  </a:lnTo>
                  <a:cubicBezTo>
                    <a:pt x="1" y="2336"/>
                    <a:pt x="106" y="2441"/>
                    <a:pt x="231" y="2441"/>
                  </a:cubicBezTo>
                  <a:lnTo>
                    <a:pt x="4384" y="2441"/>
                  </a:lnTo>
                  <a:cubicBezTo>
                    <a:pt x="4509" y="2441"/>
                    <a:pt x="4614" y="2336"/>
                    <a:pt x="4614" y="2211"/>
                  </a:cubicBezTo>
                  <a:lnTo>
                    <a:pt x="4614" y="986"/>
                  </a:lnTo>
                  <a:cubicBezTo>
                    <a:pt x="4614" y="670"/>
                    <a:pt x="4413" y="402"/>
                    <a:pt x="4116" y="316"/>
                  </a:cubicBezTo>
                  <a:lnTo>
                    <a:pt x="2996" y="0"/>
                  </a:lnTo>
                  <a:lnTo>
                    <a:pt x="2307" y="460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0094;p64">
              <a:extLst>
                <a:ext uri="{FF2B5EF4-FFF2-40B4-BE49-F238E27FC236}">
                  <a16:creationId xmlns:a16="http://schemas.microsoft.com/office/drawing/2014/main" id="{859891AA-BE5E-4093-9ED2-3CC8F54E9985}"/>
                </a:ext>
              </a:extLst>
            </p:cNvPr>
            <p:cNvSpPr/>
            <p:nvPr/>
          </p:nvSpPr>
          <p:spPr>
            <a:xfrm>
              <a:off x="7590969" y="2738670"/>
              <a:ext cx="12106" cy="52047"/>
            </a:xfrm>
            <a:custGeom>
              <a:avLst/>
              <a:gdLst/>
              <a:ahLst/>
              <a:cxnLst/>
              <a:rect l="l" t="t" r="r" b="b"/>
              <a:pathLst>
                <a:path w="461" h="1982" extrusionOk="0">
                  <a:moveTo>
                    <a:pt x="116" y="1"/>
                  </a:moveTo>
                  <a:lnTo>
                    <a:pt x="1" y="1982"/>
                  </a:lnTo>
                  <a:lnTo>
                    <a:pt x="460" y="198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0095;p64">
              <a:extLst>
                <a:ext uri="{FF2B5EF4-FFF2-40B4-BE49-F238E27FC236}">
                  <a16:creationId xmlns:a16="http://schemas.microsoft.com/office/drawing/2014/main" id="{81F08C75-BD2B-41A5-83B8-7382719178AD}"/>
                </a:ext>
              </a:extLst>
            </p:cNvPr>
            <p:cNvSpPr/>
            <p:nvPr/>
          </p:nvSpPr>
          <p:spPr>
            <a:xfrm>
              <a:off x="7560560" y="2651434"/>
              <a:ext cx="72924" cy="66674"/>
            </a:xfrm>
            <a:custGeom>
              <a:avLst/>
              <a:gdLst/>
              <a:ahLst/>
              <a:cxnLst/>
              <a:rect l="l" t="t" r="r" b="b"/>
              <a:pathLst>
                <a:path w="2777" h="2539" extrusionOk="0">
                  <a:moveTo>
                    <a:pt x="864" y="1"/>
                  </a:moveTo>
                  <a:cubicBezTo>
                    <a:pt x="748" y="1"/>
                    <a:pt x="636" y="56"/>
                    <a:pt x="556" y="136"/>
                  </a:cubicBezTo>
                  <a:lnTo>
                    <a:pt x="144" y="557"/>
                  </a:lnTo>
                  <a:cubicBezTo>
                    <a:pt x="49" y="643"/>
                    <a:pt x="1" y="758"/>
                    <a:pt x="1" y="882"/>
                  </a:cubicBezTo>
                  <a:lnTo>
                    <a:pt x="1" y="1150"/>
                  </a:lnTo>
                  <a:cubicBezTo>
                    <a:pt x="1" y="1916"/>
                    <a:pt x="623" y="2538"/>
                    <a:pt x="1388" y="2538"/>
                  </a:cubicBezTo>
                  <a:cubicBezTo>
                    <a:pt x="2154" y="2538"/>
                    <a:pt x="2776" y="1916"/>
                    <a:pt x="2776" y="1150"/>
                  </a:cubicBezTo>
                  <a:lnTo>
                    <a:pt x="2776" y="854"/>
                  </a:lnTo>
                  <a:cubicBezTo>
                    <a:pt x="2776" y="729"/>
                    <a:pt x="2728" y="614"/>
                    <a:pt x="2642" y="528"/>
                  </a:cubicBezTo>
                  <a:cubicBezTo>
                    <a:pt x="2288" y="184"/>
                    <a:pt x="1628" y="21"/>
                    <a:pt x="891" y="2"/>
                  </a:cubicBezTo>
                  <a:cubicBezTo>
                    <a:pt x="882" y="1"/>
                    <a:pt x="873" y="1"/>
                    <a:pt x="864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0096;p64">
              <a:extLst>
                <a:ext uri="{FF2B5EF4-FFF2-40B4-BE49-F238E27FC236}">
                  <a16:creationId xmlns:a16="http://schemas.microsoft.com/office/drawing/2014/main" id="{0E082ADA-8901-4D26-817C-09776583D8C8}"/>
                </a:ext>
              </a:extLst>
            </p:cNvPr>
            <p:cNvSpPr/>
            <p:nvPr/>
          </p:nvSpPr>
          <p:spPr>
            <a:xfrm>
              <a:off x="7560560" y="2651434"/>
              <a:ext cx="72661" cy="65151"/>
            </a:xfrm>
            <a:custGeom>
              <a:avLst/>
              <a:gdLst/>
              <a:ahLst/>
              <a:cxnLst/>
              <a:rect l="l" t="t" r="r" b="b"/>
              <a:pathLst>
                <a:path w="2767" h="2481" extrusionOk="0">
                  <a:moveTo>
                    <a:pt x="864" y="1"/>
                  </a:moveTo>
                  <a:cubicBezTo>
                    <a:pt x="748" y="1"/>
                    <a:pt x="636" y="56"/>
                    <a:pt x="556" y="136"/>
                  </a:cubicBezTo>
                  <a:lnTo>
                    <a:pt x="135" y="557"/>
                  </a:lnTo>
                  <a:cubicBezTo>
                    <a:pt x="49" y="643"/>
                    <a:pt x="1" y="758"/>
                    <a:pt x="1" y="882"/>
                  </a:cubicBezTo>
                  <a:lnTo>
                    <a:pt x="1" y="1150"/>
                  </a:lnTo>
                  <a:cubicBezTo>
                    <a:pt x="1" y="1763"/>
                    <a:pt x="412" y="2308"/>
                    <a:pt x="1006" y="2481"/>
                  </a:cubicBezTo>
                  <a:cubicBezTo>
                    <a:pt x="805" y="2232"/>
                    <a:pt x="690" y="1926"/>
                    <a:pt x="699" y="1610"/>
                  </a:cubicBezTo>
                  <a:lnTo>
                    <a:pt x="699" y="940"/>
                  </a:lnTo>
                  <a:cubicBezTo>
                    <a:pt x="699" y="683"/>
                    <a:pt x="901" y="479"/>
                    <a:pt x="1154" y="479"/>
                  </a:cubicBezTo>
                  <a:cubicBezTo>
                    <a:pt x="1165" y="479"/>
                    <a:pt x="1176" y="480"/>
                    <a:pt x="1187" y="480"/>
                  </a:cubicBezTo>
                  <a:cubicBezTo>
                    <a:pt x="1647" y="509"/>
                    <a:pt x="2345" y="586"/>
                    <a:pt x="2767" y="787"/>
                  </a:cubicBezTo>
                  <a:cubicBezTo>
                    <a:pt x="2757" y="691"/>
                    <a:pt x="2709" y="595"/>
                    <a:pt x="2642" y="528"/>
                  </a:cubicBezTo>
                  <a:cubicBezTo>
                    <a:pt x="2278" y="184"/>
                    <a:pt x="1628" y="21"/>
                    <a:pt x="891" y="2"/>
                  </a:cubicBezTo>
                  <a:cubicBezTo>
                    <a:pt x="882" y="1"/>
                    <a:pt x="873" y="1"/>
                    <a:pt x="864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0097;p64">
              <a:extLst>
                <a:ext uri="{FF2B5EF4-FFF2-40B4-BE49-F238E27FC236}">
                  <a16:creationId xmlns:a16="http://schemas.microsoft.com/office/drawing/2014/main" id="{9E42F248-A54D-402D-AC88-F344D1AD321B}"/>
                </a:ext>
              </a:extLst>
            </p:cNvPr>
            <p:cNvSpPr/>
            <p:nvPr/>
          </p:nvSpPr>
          <p:spPr>
            <a:xfrm>
              <a:off x="7536427" y="2741952"/>
              <a:ext cx="24159" cy="48528"/>
            </a:xfrm>
            <a:custGeom>
              <a:avLst/>
              <a:gdLst/>
              <a:ahLst/>
              <a:cxnLst/>
              <a:rect l="l" t="t" r="r" b="b"/>
              <a:pathLst>
                <a:path w="920" h="1848" extrusionOk="0">
                  <a:moveTo>
                    <a:pt x="125" y="0"/>
                  </a:moveTo>
                  <a:cubicBezTo>
                    <a:pt x="39" y="115"/>
                    <a:pt x="1" y="249"/>
                    <a:pt x="1" y="393"/>
                  </a:cubicBezTo>
                  <a:lnTo>
                    <a:pt x="1" y="1618"/>
                  </a:lnTo>
                  <a:cubicBezTo>
                    <a:pt x="1" y="1752"/>
                    <a:pt x="97" y="1847"/>
                    <a:pt x="231" y="1847"/>
                  </a:cubicBezTo>
                  <a:lnTo>
                    <a:pt x="920" y="1847"/>
                  </a:lnTo>
                  <a:lnTo>
                    <a:pt x="920" y="1091"/>
                  </a:lnTo>
                  <a:cubicBezTo>
                    <a:pt x="920" y="900"/>
                    <a:pt x="853" y="728"/>
                    <a:pt x="719" y="59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0098;p64">
              <a:extLst>
                <a:ext uri="{FF2B5EF4-FFF2-40B4-BE49-F238E27FC236}">
                  <a16:creationId xmlns:a16="http://schemas.microsoft.com/office/drawing/2014/main" id="{0FD30EAB-0B09-4526-B763-9B9F54D65E1F}"/>
                </a:ext>
              </a:extLst>
            </p:cNvPr>
            <p:cNvSpPr/>
            <p:nvPr/>
          </p:nvSpPr>
          <p:spPr>
            <a:xfrm>
              <a:off x="7633195" y="2741952"/>
              <a:ext cx="24396" cy="48528"/>
            </a:xfrm>
            <a:custGeom>
              <a:avLst/>
              <a:gdLst/>
              <a:ahLst/>
              <a:cxnLst/>
              <a:rect l="l" t="t" r="r" b="b"/>
              <a:pathLst>
                <a:path w="929" h="1848" extrusionOk="0">
                  <a:moveTo>
                    <a:pt x="804" y="0"/>
                  </a:moveTo>
                  <a:lnTo>
                    <a:pt x="211" y="594"/>
                  </a:lnTo>
                  <a:cubicBezTo>
                    <a:pt x="77" y="728"/>
                    <a:pt x="1" y="900"/>
                    <a:pt x="10" y="1091"/>
                  </a:cubicBezTo>
                  <a:lnTo>
                    <a:pt x="10" y="1847"/>
                  </a:lnTo>
                  <a:lnTo>
                    <a:pt x="699" y="1847"/>
                  </a:lnTo>
                  <a:cubicBezTo>
                    <a:pt x="824" y="1847"/>
                    <a:pt x="929" y="1752"/>
                    <a:pt x="929" y="1618"/>
                  </a:cubicBezTo>
                  <a:lnTo>
                    <a:pt x="929" y="393"/>
                  </a:lnTo>
                  <a:cubicBezTo>
                    <a:pt x="929" y="249"/>
                    <a:pt x="891" y="115"/>
                    <a:pt x="804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0099;p64">
              <a:extLst>
                <a:ext uri="{FF2B5EF4-FFF2-40B4-BE49-F238E27FC236}">
                  <a16:creationId xmlns:a16="http://schemas.microsoft.com/office/drawing/2014/main" id="{924CC6F8-E65D-46B6-B883-6D8061AC6585}"/>
                </a:ext>
              </a:extLst>
            </p:cNvPr>
            <p:cNvSpPr/>
            <p:nvPr/>
          </p:nvSpPr>
          <p:spPr>
            <a:xfrm>
              <a:off x="7590733" y="2738670"/>
              <a:ext cx="12342" cy="12106"/>
            </a:xfrm>
            <a:custGeom>
              <a:avLst/>
              <a:gdLst/>
              <a:ahLst/>
              <a:cxnLst/>
              <a:rect l="l" t="t" r="r" b="b"/>
              <a:pathLst>
                <a:path w="470" h="461" extrusionOk="0">
                  <a:moveTo>
                    <a:pt x="0" y="1"/>
                  </a:moveTo>
                  <a:lnTo>
                    <a:pt x="0" y="345"/>
                  </a:lnTo>
                  <a:cubicBezTo>
                    <a:pt x="0" y="412"/>
                    <a:pt x="58" y="460"/>
                    <a:pt x="125" y="460"/>
                  </a:cubicBezTo>
                  <a:lnTo>
                    <a:pt x="354" y="460"/>
                  </a:lnTo>
                  <a:cubicBezTo>
                    <a:pt x="421" y="460"/>
                    <a:pt x="469" y="403"/>
                    <a:pt x="469" y="345"/>
                  </a:cubicBezTo>
                  <a:lnTo>
                    <a:pt x="469" y="1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0100;p64">
              <a:extLst>
                <a:ext uri="{FF2B5EF4-FFF2-40B4-BE49-F238E27FC236}">
                  <a16:creationId xmlns:a16="http://schemas.microsoft.com/office/drawing/2014/main" id="{93CA6350-4C91-4FC1-889B-199570CE4CB1}"/>
                </a:ext>
              </a:extLst>
            </p:cNvPr>
            <p:cNvSpPr/>
            <p:nvPr/>
          </p:nvSpPr>
          <p:spPr>
            <a:xfrm>
              <a:off x="7572115" y="2721863"/>
              <a:ext cx="24921" cy="25498"/>
            </a:xfrm>
            <a:custGeom>
              <a:avLst/>
              <a:gdLst/>
              <a:ahLst/>
              <a:cxnLst/>
              <a:rect l="l" t="t" r="r" b="b"/>
              <a:pathLst>
                <a:path w="949" h="971" extrusionOk="0">
                  <a:moveTo>
                    <a:pt x="212" y="1"/>
                  </a:moveTo>
                  <a:cubicBezTo>
                    <a:pt x="185" y="1"/>
                    <a:pt x="160" y="13"/>
                    <a:pt x="145" y="38"/>
                  </a:cubicBezTo>
                  <a:lnTo>
                    <a:pt x="1" y="258"/>
                  </a:lnTo>
                  <a:lnTo>
                    <a:pt x="355" y="899"/>
                  </a:lnTo>
                  <a:cubicBezTo>
                    <a:pt x="378" y="946"/>
                    <a:pt x="422" y="971"/>
                    <a:pt x="469" y="971"/>
                  </a:cubicBezTo>
                  <a:cubicBezTo>
                    <a:pt x="499" y="971"/>
                    <a:pt x="530" y="960"/>
                    <a:pt x="556" y="937"/>
                  </a:cubicBezTo>
                  <a:lnTo>
                    <a:pt x="948" y="641"/>
                  </a:lnTo>
                  <a:lnTo>
                    <a:pt x="278" y="28"/>
                  </a:lnTo>
                  <a:cubicBezTo>
                    <a:pt x="260" y="10"/>
                    <a:pt x="236" y="1"/>
                    <a:pt x="212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0101;p64">
              <a:extLst>
                <a:ext uri="{FF2B5EF4-FFF2-40B4-BE49-F238E27FC236}">
                  <a16:creationId xmlns:a16="http://schemas.microsoft.com/office/drawing/2014/main" id="{17037950-4C22-4752-8E93-6B882709E56C}"/>
                </a:ext>
              </a:extLst>
            </p:cNvPr>
            <p:cNvSpPr/>
            <p:nvPr/>
          </p:nvSpPr>
          <p:spPr>
            <a:xfrm>
              <a:off x="7597009" y="2721863"/>
              <a:ext cx="24894" cy="25498"/>
            </a:xfrm>
            <a:custGeom>
              <a:avLst/>
              <a:gdLst/>
              <a:ahLst/>
              <a:cxnLst/>
              <a:rect l="l" t="t" r="r" b="b"/>
              <a:pathLst>
                <a:path w="948" h="971" extrusionOk="0">
                  <a:moveTo>
                    <a:pt x="737" y="1"/>
                  </a:moveTo>
                  <a:cubicBezTo>
                    <a:pt x="713" y="1"/>
                    <a:pt x="688" y="10"/>
                    <a:pt x="670" y="28"/>
                  </a:cubicBezTo>
                  <a:lnTo>
                    <a:pt x="0" y="641"/>
                  </a:lnTo>
                  <a:lnTo>
                    <a:pt x="393" y="937"/>
                  </a:lnTo>
                  <a:cubicBezTo>
                    <a:pt x="419" y="960"/>
                    <a:pt x="450" y="971"/>
                    <a:pt x="480" y="971"/>
                  </a:cubicBezTo>
                  <a:cubicBezTo>
                    <a:pt x="526" y="971"/>
                    <a:pt x="571" y="946"/>
                    <a:pt x="594" y="899"/>
                  </a:cubicBezTo>
                  <a:lnTo>
                    <a:pt x="948" y="258"/>
                  </a:lnTo>
                  <a:lnTo>
                    <a:pt x="804" y="38"/>
                  </a:lnTo>
                  <a:cubicBezTo>
                    <a:pt x="789" y="13"/>
                    <a:pt x="763" y="1"/>
                    <a:pt x="737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0102;p64">
              <a:extLst>
                <a:ext uri="{FF2B5EF4-FFF2-40B4-BE49-F238E27FC236}">
                  <a16:creationId xmlns:a16="http://schemas.microsoft.com/office/drawing/2014/main" id="{365A9B69-71B5-4AC6-9747-E82A459AB0B6}"/>
                </a:ext>
              </a:extLst>
            </p:cNvPr>
            <p:cNvSpPr/>
            <p:nvPr/>
          </p:nvSpPr>
          <p:spPr>
            <a:xfrm>
              <a:off x="7827204" y="2602958"/>
              <a:ext cx="48528" cy="42515"/>
            </a:xfrm>
            <a:custGeom>
              <a:avLst/>
              <a:gdLst/>
              <a:ahLst/>
              <a:cxnLst/>
              <a:rect l="l" t="t" r="r" b="b"/>
              <a:pathLst>
                <a:path w="1848" h="1619" extrusionOk="0">
                  <a:moveTo>
                    <a:pt x="920" y="1"/>
                  </a:moveTo>
                  <a:cubicBezTo>
                    <a:pt x="412" y="1"/>
                    <a:pt x="1" y="365"/>
                    <a:pt x="1" y="805"/>
                  </a:cubicBezTo>
                  <a:cubicBezTo>
                    <a:pt x="1" y="1255"/>
                    <a:pt x="412" y="1618"/>
                    <a:pt x="920" y="1618"/>
                  </a:cubicBezTo>
                  <a:cubicBezTo>
                    <a:pt x="1427" y="1618"/>
                    <a:pt x="1848" y="1255"/>
                    <a:pt x="1848" y="805"/>
                  </a:cubicBezTo>
                  <a:cubicBezTo>
                    <a:pt x="1848" y="365"/>
                    <a:pt x="1427" y="1"/>
                    <a:pt x="9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0103;p64">
              <a:extLst>
                <a:ext uri="{FF2B5EF4-FFF2-40B4-BE49-F238E27FC236}">
                  <a16:creationId xmlns:a16="http://schemas.microsoft.com/office/drawing/2014/main" id="{B987B3B2-400D-40D5-8304-71B28EE73B9A}"/>
                </a:ext>
              </a:extLst>
            </p:cNvPr>
            <p:cNvSpPr/>
            <p:nvPr/>
          </p:nvSpPr>
          <p:spPr>
            <a:xfrm>
              <a:off x="7827204" y="2602958"/>
              <a:ext cx="33219" cy="42515"/>
            </a:xfrm>
            <a:custGeom>
              <a:avLst/>
              <a:gdLst/>
              <a:ahLst/>
              <a:cxnLst/>
              <a:rect l="l" t="t" r="r" b="b"/>
              <a:pathLst>
                <a:path w="1265" h="1619" extrusionOk="0">
                  <a:moveTo>
                    <a:pt x="920" y="1"/>
                  </a:moveTo>
                  <a:cubicBezTo>
                    <a:pt x="412" y="1"/>
                    <a:pt x="1" y="355"/>
                    <a:pt x="1" y="805"/>
                  </a:cubicBezTo>
                  <a:cubicBezTo>
                    <a:pt x="1" y="1255"/>
                    <a:pt x="412" y="1618"/>
                    <a:pt x="920" y="1618"/>
                  </a:cubicBezTo>
                  <a:cubicBezTo>
                    <a:pt x="1034" y="1609"/>
                    <a:pt x="1159" y="1590"/>
                    <a:pt x="1264" y="1551"/>
                  </a:cubicBezTo>
                  <a:cubicBezTo>
                    <a:pt x="939" y="1456"/>
                    <a:pt x="699" y="1149"/>
                    <a:pt x="690" y="805"/>
                  </a:cubicBezTo>
                  <a:cubicBezTo>
                    <a:pt x="699" y="460"/>
                    <a:pt x="939" y="164"/>
                    <a:pt x="1264" y="58"/>
                  </a:cubicBezTo>
                  <a:cubicBezTo>
                    <a:pt x="1159" y="20"/>
                    <a:pt x="1034" y="1"/>
                    <a:pt x="9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0104;p64">
              <a:extLst>
                <a:ext uri="{FF2B5EF4-FFF2-40B4-BE49-F238E27FC236}">
                  <a16:creationId xmlns:a16="http://schemas.microsoft.com/office/drawing/2014/main" id="{7D04039A-F310-4E3C-B342-1C47FFCF6BFB}"/>
                </a:ext>
              </a:extLst>
            </p:cNvPr>
            <p:cNvSpPr/>
            <p:nvPr/>
          </p:nvSpPr>
          <p:spPr>
            <a:xfrm>
              <a:off x="7796795" y="2706002"/>
              <a:ext cx="109110" cy="84715"/>
            </a:xfrm>
            <a:custGeom>
              <a:avLst/>
              <a:gdLst/>
              <a:ahLst/>
              <a:cxnLst/>
              <a:rect l="l" t="t" r="r" b="b"/>
              <a:pathLst>
                <a:path w="4155" h="3226" extrusionOk="0">
                  <a:moveTo>
                    <a:pt x="1388" y="1"/>
                  </a:moveTo>
                  <a:lnTo>
                    <a:pt x="1388" y="690"/>
                  </a:lnTo>
                  <a:cubicBezTo>
                    <a:pt x="1379" y="862"/>
                    <a:pt x="1283" y="1025"/>
                    <a:pt x="1130" y="1101"/>
                  </a:cubicBezTo>
                  <a:lnTo>
                    <a:pt x="384" y="1474"/>
                  </a:lnTo>
                  <a:cubicBezTo>
                    <a:pt x="144" y="1589"/>
                    <a:pt x="1" y="1829"/>
                    <a:pt x="1" y="2097"/>
                  </a:cubicBezTo>
                  <a:lnTo>
                    <a:pt x="1" y="2996"/>
                  </a:lnTo>
                  <a:cubicBezTo>
                    <a:pt x="1" y="3121"/>
                    <a:pt x="106" y="3226"/>
                    <a:pt x="230" y="3226"/>
                  </a:cubicBezTo>
                  <a:lnTo>
                    <a:pt x="3925" y="3226"/>
                  </a:lnTo>
                  <a:cubicBezTo>
                    <a:pt x="4049" y="3226"/>
                    <a:pt x="4154" y="3121"/>
                    <a:pt x="4154" y="2996"/>
                  </a:cubicBezTo>
                  <a:lnTo>
                    <a:pt x="4154" y="2097"/>
                  </a:lnTo>
                  <a:cubicBezTo>
                    <a:pt x="4154" y="1829"/>
                    <a:pt x="4011" y="1589"/>
                    <a:pt x="3781" y="1474"/>
                  </a:cubicBezTo>
                  <a:lnTo>
                    <a:pt x="3035" y="1101"/>
                  </a:lnTo>
                  <a:cubicBezTo>
                    <a:pt x="2872" y="1025"/>
                    <a:pt x="2776" y="862"/>
                    <a:pt x="2776" y="690"/>
                  </a:cubicBezTo>
                  <a:lnTo>
                    <a:pt x="2776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0105;p64">
              <a:extLst>
                <a:ext uri="{FF2B5EF4-FFF2-40B4-BE49-F238E27FC236}">
                  <a16:creationId xmlns:a16="http://schemas.microsoft.com/office/drawing/2014/main" id="{BD631D3C-5FD9-42E1-8CD9-7DD9A690FAEE}"/>
                </a:ext>
              </a:extLst>
            </p:cNvPr>
            <p:cNvSpPr/>
            <p:nvPr/>
          </p:nvSpPr>
          <p:spPr>
            <a:xfrm>
              <a:off x="7832745" y="2706002"/>
              <a:ext cx="37210" cy="24159"/>
            </a:xfrm>
            <a:custGeom>
              <a:avLst/>
              <a:gdLst/>
              <a:ahLst/>
              <a:cxnLst/>
              <a:rect l="l" t="t" r="r" b="b"/>
              <a:pathLst>
                <a:path w="1417" h="920" extrusionOk="0">
                  <a:moveTo>
                    <a:pt x="19" y="1"/>
                  </a:moveTo>
                  <a:lnTo>
                    <a:pt x="19" y="690"/>
                  </a:lnTo>
                  <a:cubicBezTo>
                    <a:pt x="10" y="718"/>
                    <a:pt x="10" y="747"/>
                    <a:pt x="0" y="776"/>
                  </a:cubicBezTo>
                  <a:cubicBezTo>
                    <a:pt x="230" y="872"/>
                    <a:pt x="469" y="919"/>
                    <a:pt x="709" y="919"/>
                  </a:cubicBezTo>
                  <a:cubicBezTo>
                    <a:pt x="948" y="919"/>
                    <a:pt x="1187" y="872"/>
                    <a:pt x="1417" y="776"/>
                  </a:cubicBezTo>
                  <a:cubicBezTo>
                    <a:pt x="1407" y="747"/>
                    <a:pt x="1407" y="718"/>
                    <a:pt x="1407" y="690"/>
                  </a:cubicBezTo>
                  <a:lnTo>
                    <a:pt x="1407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0106;p64">
              <a:extLst>
                <a:ext uri="{FF2B5EF4-FFF2-40B4-BE49-F238E27FC236}">
                  <a16:creationId xmlns:a16="http://schemas.microsoft.com/office/drawing/2014/main" id="{74066D31-15ED-4D51-9750-8F4B62C1EE0E}"/>
                </a:ext>
              </a:extLst>
            </p:cNvPr>
            <p:cNvSpPr/>
            <p:nvPr/>
          </p:nvSpPr>
          <p:spPr>
            <a:xfrm>
              <a:off x="7797058" y="2737672"/>
              <a:ext cx="109084" cy="53045"/>
            </a:xfrm>
            <a:custGeom>
              <a:avLst/>
              <a:gdLst/>
              <a:ahLst/>
              <a:cxnLst/>
              <a:rect l="l" t="t" r="r" b="b"/>
              <a:pathLst>
                <a:path w="4154" h="2020" extrusionOk="0">
                  <a:moveTo>
                    <a:pt x="910" y="1"/>
                  </a:moveTo>
                  <a:lnTo>
                    <a:pt x="383" y="268"/>
                  </a:lnTo>
                  <a:cubicBezTo>
                    <a:pt x="144" y="383"/>
                    <a:pt x="0" y="623"/>
                    <a:pt x="0" y="891"/>
                  </a:cubicBezTo>
                  <a:lnTo>
                    <a:pt x="0" y="1790"/>
                  </a:lnTo>
                  <a:cubicBezTo>
                    <a:pt x="0" y="1915"/>
                    <a:pt x="106" y="2020"/>
                    <a:pt x="230" y="2020"/>
                  </a:cubicBezTo>
                  <a:lnTo>
                    <a:pt x="3915" y="2020"/>
                  </a:lnTo>
                  <a:cubicBezTo>
                    <a:pt x="4049" y="2020"/>
                    <a:pt x="4154" y="1915"/>
                    <a:pt x="4154" y="1790"/>
                  </a:cubicBezTo>
                  <a:lnTo>
                    <a:pt x="4154" y="891"/>
                  </a:lnTo>
                  <a:cubicBezTo>
                    <a:pt x="4154" y="623"/>
                    <a:pt x="4001" y="383"/>
                    <a:pt x="3771" y="268"/>
                  </a:cubicBezTo>
                  <a:lnTo>
                    <a:pt x="3235" y="1"/>
                  </a:lnTo>
                  <a:cubicBezTo>
                    <a:pt x="2962" y="422"/>
                    <a:pt x="2517" y="632"/>
                    <a:pt x="2072" y="632"/>
                  </a:cubicBezTo>
                  <a:cubicBezTo>
                    <a:pt x="1627" y="632"/>
                    <a:pt x="1182" y="422"/>
                    <a:pt x="910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0107;p64">
              <a:extLst>
                <a:ext uri="{FF2B5EF4-FFF2-40B4-BE49-F238E27FC236}">
                  <a16:creationId xmlns:a16="http://schemas.microsoft.com/office/drawing/2014/main" id="{24BFF98C-C544-4673-98D8-5BEA98A42771}"/>
                </a:ext>
              </a:extLst>
            </p:cNvPr>
            <p:cNvSpPr/>
            <p:nvPr/>
          </p:nvSpPr>
          <p:spPr>
            <a:xfrm>
              <a:off x="7809111" y="2621051"/>
              <a:ext cx="84715" cy="84741"/>
            </a:xfrm>
            <a:custGeom>
              <a:avLst/>
              <a:gdLst/>
              <a:ahLst/>
              <a:cxnLst/>
              <a:rect l="l" t="t" r="r" b="b"/>
              <a:pathLst>
                <a:path w="3226" h="3227" extrusionOk="0">
                  <a:moveTo>
                    <a:pt x="1609" y="1"/>
                  </a:moveTo>
                  <a:cubicBezTo>
                    <a:pt x="719" y="1"/>
                    <a:pt x="1" y="728"/>
                    <a:pt x="1" y="1618"/>
                  </a:cubicBezTo>
                  <a:cubicBezTo>
                    <a:pt x="1" y="2508"/>
                    <a:pt x="719" y="3226"/>
                    <a:pt x="1609" y="3226"/>
                  </a:cubicBezTo>
                  <a:cubicBezTo>
                    <a:pt x="2499" y="3226"/>
                    <a:pt x="3226" y="2508"/>
                    <a:pt x="3226" y="1618"/>
                  </a:cubicBezTo>
                  <a:cubicBezTo>
                    <a:pt x="3226" y="728"/>
                    <a:pt x="2499" y="1"/>
                    <a:pt x="16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0108;p64">
              <a:extLst>
                <a:ext uri="{FF2B5EF4-FFF2-40B4-BE49-F238E27FC236}">
                  <a16:creationId xmlns:a16="http://schemas.microsoft.com/office/drawing/2014/main" id="{1E7D142F-A808-483B-9756-F571D3E8983C}"/>
                </a:ext>
              </a:extLst>
            </p:cNvPr>
            <p:cNvSpPr/>
            <p:nvPr/>
          </p:nvSpPr>
          <p:spPr>
            <a:xfrm>
              <a:off x="7824447" y="2621051"/>
              <a:ext cx="71138" cy="76443"/>
            </a:xfrm>
            <a:custGeom>
              <a:avLst/>
              <a:gdLst/>
              <a:ahLst/>
              <a:cxnLst/>
              <a:rect l="l" t="t" r="r" b="b"/>
              <a:pathLst>
                <a:path w="2709" h="2911" extrusionOk="0">
                  <a:moveTo>
                    <a:pt x="1034" y="1"/>
                  </a:moveTo>
                  <a:cubicBezTo>
                    <a:pt x="259" y="1"/>
                    <a:pt x="1" y="1063"/>
                    <a:pt x="699" y="1408"/>
                  </a:cubicBezTo>
                  <a:cubicBezTo>
                    <a:pt x="718" y="1417"/>
                    <a:pt x="737" y="1427"/>
                    <a:pt x="757" y="1427"/>
                  </a:cubicBezTo>
                  <a:lnTo>
                    <a:pt x="1560" y="2891"/>
                  </a:lnTo>
                  <a:cubicBezTo>
                    <a:pt x="1560" y="2891"/>
                    <a:pt x="1781" y="2901"/>
                    <a:pt x="1991" y="2910"/>
                  </a:cubicBezTo>
                  <a:cubicBezTo>
                    <a:pt x="2460" y="2556"/>
                    <a:pt x="2709" y="1972"/>
                    <a:pt x="2623" y="1389"/>
                  </a:cubicBezTo>
                  <a:cubicBezTo>
                    <a:pt x="2527" y="728"/>
                    <a:pt x="2039" y="192"/>
                    <a:pt x="1388" y="39"/>
                  </a:cubicBezTo>
                  <a:cubicBezTo>
                    <a:pt x="1273" y="20"/>
                    <a:pt x="1149" y="1"/>
                    <a:pt x="10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0109;p64">
              <a:extLst>
                <a:ext uri="{FF2B5EF4-FFF2-40B4-BE49-F238E27FC236}">
                  <a16:creationId xmlns:a16="http://schemas.microsoft.com/office/drawing/2014/main" id="{5480B95E-9047-4E61-8740-88DC29408339}"/>
                </a:ext>
              </a:extLst>
            </p:cNvPr>
            <p:cNvSpPr/>
            <p:nvPr/>
          </p:nvSpPr>
          <p:spPr>
            <a:xfrm>
              <a:off x="7814888" y="2658393"/>
              <a:ext cx="72661" cy="59715"/>
            </a:xfrm>
            <a:custGeom>
              <a:avLst/>
              <a:gdLst/>
              <a:ahLst/>
              <a:cxnLst/>
              <a:rect l="l" t="t" r="r" b="b"/>
              <a:pathLst>
                <a:path w="2767" h="2274" extrusionOk="0">
                  <a:moveTo>
                    <a:pt x="1075" y="1"/>
                  </a:moveTo>
                  <a:cubicBezTo>
                    <a:pt x="986" y="1"/>
                    <a:pt x="903" y="49"/>
                    <a:pt x="862" y="139"/>
                  </a:cubicBezTo>
                  <a:cubicBezTo>
                    <a:pt x="786" y="292"/>
                    <a:pt x="680" y="436"/>
                    <a:pt x="546" y="550"/>
                  </a:cubicBezTo>
                  <a:cubicBezTo>
                    <a:pt x="422" y="656"/>
                    <a:pt x="288" y="751"/>
                    <a:pt x="135" y="828"/>
                  </a:cubicBezTo>
                  <a:cubicBezTo>
                    <a:pt x="49" y="876"/>
                    <a:pt x="1" y="971"/>
                    <a:pt x="20" y="1067"/>
                  </a:cubicBezTo>
                  <a:cubicBezTo>
                    <a:pt x="106" y="1756"/>
                    <a:pt x="699" y="2273"/>
                    <a:pt x="1389" y="2273"/>
                  </a:cubicBezTo>
                  <a:cubicBezTo>
                    <a:pt x="2106" y="2263"/>
                    <a:pt x="2709" y="1718"/>
                    <a:pt x="2767" y="1000"/>
                  </a:cubicBezTo>
                  <a:cubicBezTo>
                    <a:pt x="2767" y="924"/>
                    <a:pt x="2738" y="857"/>
                    <a:pt x="2690" y="809"/>
                  </a:cubicBezTo>
                  <a:cubicBezTo>
                    <a:pt x="2231" y="426"/>
                    <a:pt x="1695" y="158"/>
                    <a:pt x="1121" y="5"/>
                  </a:cubicBezTo>
                  <a:cubicBezTo>
                    <a:pt x="1105" y="2"/>
                    <a:pt x="1090" y="1"/>
                    <a:pt x="107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110;p64">
              <a:extLst>
                <a:ext uri="{FF2B5EF4-FFF2-40B4-BE49-F238E27FC236}">
                  <a16:creationId xmlns:a16="http://schemas.microsoft.com/office/drawing/2014/main" id="{C27E59D4-B768-48D3-8BF6-ED2D29A24D2D}"/>
                </a:ext>
              </a:extLst>
            </p:cNvPr>
            <p:cNvSpPr/>
            <p:nvPr/>
          </p:nvSpPr>
          <p:spPr>
            <a:xfrm>
              <a:off x="7815151" y="2658393"/>
              <a:ext cx="72661" cy="59190"/>
            </a:xfrm>
            <a:custGeom>
              <a:avLst/>
              <a:gdLst/>
              <a:ahLst/>
              <a:cxnLst/>
              <a:rect l="l" t="t" r="r" b="b"/>
              <a:pathLst>
                <a:path w="2767" h="2254" extrusionOk="0">
                  <a:moveTo>
                    <a:pt x="1065" y="1"/>
                  </a:moveTo>
                  <a:cubicBezTo>
                    <a:pt x="976" y="1"/>
                    <a:pt x="893" y="49"/>
                    <a:pt x="852" y="139"/>
                  </a:cubicBezTo>
                  <a:cubicBezTo>
                    <a:pt x="795" y="244"/>
                    <a:pt x="728" y="349"/>
                    <a:pt x="642" y="445"/>
                  </a:cubicBezTo>
                  <a:cubicBezTo>
                    <a:pt x="613" y="483"/>
                    <a:pt x="575" y="512"/>
                    <a:pt x="536" y="550"/>
                  </a:cubicBezTo>
                  <a:cubicBezTo>
                    <a:pt x="412" y="656"/>
                    <a:pt x="278" y="751"/>
                    <a:pt x="134" y="828"/>
                  </a:cubicBezTo>
                  <a:cubicBezTo>
                    <a:pt x="48" y="866"/>
                    <a:pt x="0" y="962"/>
                    <a:pt x="10" y="1067"/>
                  </a:cubicBezTo>
                  <a:cubicBezTo>
                    <a:pt x="96" y="1670"/>
                    <a:pt x="565" y="2158"/>
                    <a:pt x="1178" y="2254"/>
                  </a:cubicBezTo>
                  <a:cubicBezTo>
                    <a:pt x="862" y="2062"/>
                    <a:pt x="680" y="1708"/>
                    <a:pt x="699" y="1345"/>
                  </a:cubicBezTo>
                  <a:lnTo>
                    <a:pt x="699" y="1019"/>
                  </a:lnTo>
                  <a:cubicBezTo>
                    <a:pt x="747" y="981"/>
                    <a:pt x="804" y="943"/>
                    <a:pt x="852" y="895"/>
                  </a:cubicBezTo>
                  <a:cubicBezTo>
                    <a:pt x="977" y="780"/>
                    <a:pt x="1091" y="656"/>
                    <a:pt x="1187" y="512"/>
                  </a:cubicBezTo>
                  <a:cubicBezTo>
                    <a:pt x="1618" y="646"/>
                    <a:pt x="2029" y="866"/>
                    <a:pt x="2383" y="1163"/>
                  </a:cubicBezTo>
                  <a:cubicBezTo>
                    <a:pt x="2422" y="1201"/>
                    <a:pt x="2537" y="1306"/>
                    <a:pt x="2661" y="1421"/>
                  </a:cubicBezTo>
                  <a:cubicBezTo>
                    <a:pt x="2718" y="1287"/>
                    <a:pt x="2747" y="1144"/>
                    <a:pt x="2766" y="1000"/>
                  </a:cubicBezTo>
                  <a:cubicBezTo>
                    <a:pt x="2766" y="924"/>
                    <a:pt x="2738" y="857"/>
                    <a:pt x="2680" y="809"/>
                  </a:cubicBezTo>
                  <a:cubicBezTo>
                    <a:pt x="2221" y="426"/>
                    <a:pt x="1685" y="158"/>
                    <a:pt x="1111" y="5"/>
                  </a:cubicBezTo>
                  <a:cubicBezTo>
                    <a:pt x="1095" y="2"/>
                    <a:pt x="1080" y="1"/>
                    <a:pt x="1065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111;p64">
              <a:extLst>
                <a:ext uri="{FF2B5EF4-FFF2-40B4-BE49-F238E27FC236}">
                  <a16:creationId xmlns:a16="http://schemas.microsoft.com/office/drawing/2014/main" id="{DD42D372-EF77-4FEA-B153-A0E33B882796}"/>
                </a:ext>
              </a:extLst>
            </p:cNvPr>
            <p:cNvSpPr/>
            <p:nvPr/>
          </p:nvSpPr>
          <p:spPr>
            <a:xfrm>
              <a:off x="7796795" y="2749988"/>
              <a:ext cx="24422" cy="40729"/>
            </a:xfrm>
            <a:custGeom>
              <a:avLst/>
              <a:gdLst/>
              <a:ahLst/>
              <a:cxnLst/>
              <a:rect l="l" t="t" r="r" b="b"/>
              <a:pathLst>
                <a:path w="930" h="1551" extrusionOk="0">
                  <a:moveTo>
                    <a:pt x="144" y="0"/>
                  </a:moveTo>
                  <a:cubicBezTo>
                    <a:pt x="49" y="125"/>
                    <a:pt x="1" y="268"/>
                    <a:pt x="1" y="422"/>
                  </a:cubicBezTo>
                  <a:lnTo>
                    <a:pt x="1" y="1321"/>
                  </a:lnTo>
                  <a:cubicBezTo>
                    <a:pt x="1" y="1446"/>
                    <a:pt x="106" y="1551"/>
                    <a:pt x="230" y="1551"/>
                  </a:cubicBezTo>
                  <a:lnTo>
                    <a:pt x="929" y="1551"/>
                  </a:lnTo>
                  <a:lnTo>
                    <a:pt x="929" y="852"/>
                  </a:lnTo>
                  <a:cubicBezTo>
                    <a:pt x="920" y="709"/>
                    <a:pt x="862" y="575"/>
                    <a:pt x="747" y="48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112;p64">
              <a:extLst>
                <a:ext uri="{FF2B5EF4-FFF2-40B4-BE49-F238E27FC236}">
                  <a16:creationId xmlns:a16="http://schemas.microsoft.com/office/drawing/2014/main" id="{52031656-D878-4FBF-8363-360C12A5EE87}"/>
                </a:ext>
              </a:extLst>
            </p:cNvPr>
            <p:cNvSpPr/>
            <p:nvPr/>
          </p:nvSpPr>
          <p:spPr>
            <a:xfrm>
              <a:off x="7881746" y="2749988"/>
              <a:ext cx="24159" cy="40729"/>
            </a:xfrm>
            <a:custGeom>
              <a:avLst/>
              <a:gdLst/>
              <a:ahLst/>
              <a:cxnLst/>
              <a:rect l="l" t="t" r="r" b="b"/>
              <a:pathLst>
                <a:path w="920" h="1551" extrusionOk="0">
                  <a:moveTo>
                    <a:pt x="785" y="0"/>
                  </a:moveTo>
                  <a:lnTo>
                    <a:pt x="173" y="489"/>
                  </a:lnTo>
                  <a:cubicBezTo>
                    <a:pt x="68" y="575"/>
                    <a:pt x="1" y="709"/>
                    <a:pt x="1" y="852"/>
                  </a:cubicBezTo>
                  <a:lnTo>
                    <a:pt x="1" y="1551"/>
                  </a:lnTo>
                  <a:lnTo>
                    <a:pt x="690" y="1551"/>
                  </a:lnTo>
                  <a:cubicBezTo>
                    <a:pt x="814" y="1551"/>
                    <a:pt x="919" y="1446"/>
                    <a:pt x="919" y="1321"/>
                  </a:cubicBezTo>
                  <a:lnTo>
                    <a:pt x="919" y="422"/>
                  </a:lnTo>
                  <a:cubicBezTo>
                    <a:pt x="919" y="268"/>
                    <a:pt x="871" y="125"/>
                    <a:pt x="785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13316;p66">
            <a:extLst>
              <a:ext uri="{FF2B5EF4-FFF2-40B4-BE49-F238E27FC236}">
                <a16:creationId xmlns:a16="http://schemas.microsoft.com/office/drawing/2014/main" id="{E33A656B-568E-4639-B336-D07A4E842753}"/>
              </a:ext>
            </a:extLst>
          </p:cNvPr>
          <p:cNvGrpSpPr/>
          <p:nvPr/>
        </p:nvGrpSpPr>
        <p:grpSpPr>
          <a:xfrm>
            <a:off x="5047709" y="4004879"/>
            <a:ext cx="349810" cy="366665"/>
            <a:chOff x="866528" y="4274484"/>
            <a:chExt cx="349810" cy="366665"/>
          </a:xfrm>
        </p:grpSpPr>
        <p:sp>
          <p:nvSpPr>
            <p:cNvPr id="287" name="Google Shape;13317;p66">
              <a:extLst>
                <a:ext uri="{FF2B5EF4-FFF2-40B4-BE49-F238E27FC236}">
                  <a16:creationId xmlns:a16="http://schemas.microsoft.com/office/drawing/2014/main" id="{19A031D3-3CD7-446D-A093-B11DC739FFD4}"/>
                </a:ext>
              </a:extLst>
            </p:cNvPr>
            <p:cNvSpPr/>
            <p:nvPr/>
          </p:nvSpPr>
          <p:spPr>
            <a:xfrm>
              <a:off x="1041407" y="4370991"/>
              <a:ext cx="174931" cy="270158"/>
            </a:xfrm>
            <a:custGeom>
              <a:avLst/>
              <a:gdLst/>
              <a:ahLst/>
              <a:cxnLst/>
              <a:rect l="l" t="t" r="r" b="b"/>
              <a:pathLst>
                <a:path w="6694" h="10338" extrusionOk="0">
                  <a:moveTo>
                    <a:pt x="6655" y="0"/>
                  </a:moveTo>
                  <a:lnTo>
                    <a:pt x="4222" y="1346"/>
                  </a:lnTo>
                  <a:lnTo>
                    <a:pt x="1" y="3683"/>
                  </a:lnTo>
                  <a:lnTo>
                    <a:pt x="1" y="10337"/>
                  </a:lnTo>
                  <a:cubicBezTo>
                    <a:pt x="49" y="10337"/>
                    <a:pt x="97" y="10328"/>
                    <a:pt x="135" y="10308"/>
                  </a:cubicBezTo>
                  <a:lnTo>
                    <a:pt x="6549" y="6760"/>
                  </a:lnTo>
                  <a:cubicBezTo>
                    <a:pt x="6636" y="6702"/>
                    <a:pt x="6694" y="6616"/>
                    <a:pt x="6694" y="6520"/>
                  </a:cubicBezTo>
                  <a:lnTo>
                    <a:pt x="6694" y="144"/>
                  </a:lnTo>
                  <a:cubicBezTo>
                    <a:pt x="6694" y="96"/>
                    <a:pt x="6674" y="48"/>
                    <a:pt x="6655" y="0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3318;p66">
              <a:extLst>
                <a:ext uri="{FF2B5EF4-FFF2-40B4-BE49-F238E27FC236}">
                  <a16:creationId xmlns:a16="http://schemas.microsoft.com/office/drawing/2014/main" id="{DC68E128-C15E-4343-A94C-E033961DF136}"/>
                </a:ext>
              </a:extLst>
            </p:cNvPr>
            <p:cNvSpPr/>
            <p:nvPr/>
          </p:nvSpPr>
          <p:spPr>
            <a:xfrm>
              <a:off x="1041407" y="4516471"/>
              <a:ext cx="173938" cy="124678"/>
            </a:xfrm>
            <a:custGeom>
              <a:avLst/>
              <a:gdLst/>
              <a:ahLst/>
              <a:cxnLst/>
              <a:rect l="l" t="t" r="r" b="b"/>
              <a:pathLst>
                <a:path w="6656" h="4771" extrusionOk="0">
                  <a:moveTo>
                    <a:pt x="4222" y="1"/>
                  </a:moveTo>
                  <a:lnTo>
                    <a:pt x="2414" y="1001"/>
                  </a:lnTo>
                  <a:lnTo>
                    <a:pt x="1" y="2337"/>
                  </a:lnTo>
                  <a:lnTo>
                    <a:pt x="1" y="4770"/>
                  </a:lnTo>
                  <a:cubicBezTo>
                    <a:pt x="49" y="4770"/>
                    <a:pt x="97" y="4761"/>
                    <a:pt x="135" y="4741"/>
                  </a:cubicBezTo>
                  <a:lnTo>
                    <a:pt x="6549" y="1184"/>
                  </a:lnTo>
                  <a:cubicBezTo>
                    <a:pt x="6588" y="1155"/>
                    <a:pt x="6626" y="1126"/>
                    <a:pt x="6655" y="1087"/>
                  </a:cubicBezTo>
                  <a:lnTo>
                    <a:pt x="4222" y="1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3319;p66">
              <a:extLst>
                <a:ext uri="{FF2B5EF4-FFF2-40B4-BE49-F238E27FC236}">
                  <a16:creationId xmlns:a16="http://schemas.microsoft.com/office/drawing/2014/main" id="{25719AB4-B6C4-4F9E-BABD-D0B2F043901A}"/>
                </a:ext>
              </a:extLst>
            </p:cNvPr>
            <p:cNvSpPr/>
            <p:nvPr/>
          </p:nvSpPr>
          <p:spPr>
            <a:xfrm>
              <a:off x="866528" y="4370991"/>
              <a:ext cx="174905" cy="270158"/>
            </a:xfrm>
            <a:custGeom>
              <a:avLst/>
              <a:gdLst/>
              <a:ahLst/>
              <a:cxnLst/>
              <a:rect l="l" t="t" r="r" b="b"/>
              <a:pathLst>
                <a:path w="6693" h="10338" extrusionOk="0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54"/>
                  </a:cubicBezTo>
                  <a:cubicBezTo>
                    <a:pt x="67" y="6693"/>
                    <a:pt x="96" y="6722"/>
                    <a:pt x="144" y="6751"/>
                  </a:cubicBezTo>
                  <a:lnTo>
                    <a:pt x="6558" y="10308"/>
                  </a:lnTo>
                  <a:cubicBezTo>
                    <a:pt x="6597" y="10328"/>
                    <a:pt x="6645" y="10337"/>
                    <a:pt x="6693" y="10337"/>
                  </a:cubicBezTo>
                  <a:lnTo>
                    <a:pt x="6693" y="3683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3320;p66">
              <a:extLst>
                <a:ext uri="{FF2B5EF4-FFF2-40B4-BE49-F238E27FC236}">
                  <a16:creationId xmlns:a16="http://schemas.microsoft.com/office/drawing/2014/main" id="{7279DC95-2CEB-47BC-85F1-A390144F5446}"/>
                </a:ext>
              </a:extLst>
            </p:cNvPr>
            <p:cNvSpPr/>
            <p:nvPr/>
          </p:nvSpPr>
          <p:spPr>
            <a:xfrm>
              <a:off x="866528" y="4370991"/>
              <a:ext cx="64600" cy="173650"/>
            </a:xfrm>
            <a:custGeom>
              <a:avLst/>
              <a:gdLst/>
              <a:ahLst/>
              <a:cxnLst/>
              <a:rect l="l" t="t" r="r" b="b"/>
              <a:pathLst>
                <a:path w="2472" h="6645" extrusionOk="0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45"/>
                  </a:cubicBezTo>
                  <a:lnTo>
                    <a:pt x="2471" y="5568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3321;p66">
              <a:extLst>
                <a:ext uri="{FF2B5EF4-FFF2-40B4-BE49-F238E27FC236}">
                  <a16:creationId xmlns:a16="http://schemas.microsoft.com/office/drawing/2014/main" id="{7FA48387-AB96-4D1C-B371-DDC13DFE5661}"/>
                </a:ext>
              </a:extLst>
            </p:cNvPr>
            <p:cNvSpPr/>
            <p:nvPr/>
          </p:nvSpPr>
          <p:spPr>
            <a:xfrm>
              <a:off x="867522" y="4274536"/>
              <a:ext cx="347824" cy="192701"/>
            </a:xfrm>
            <a:custGeom>
              <a:avLst/>
              <a:gdLst/>
              <a:ahLst/>
              <a:cxnLst/>
              <a:rect l="l" t="t" r="r" b="b"/>
              <a:pathLst>
                <a:path w="13310" h="7374" extrusionOk="0">
                  <a:moveTo>
                    <a:pt x="6655" y="1"/>
                  </a:moveTo>
                  <a:cubicBezTo>
                    <a:pt x="6609" y="1"/>
                    <a:pt x="6563" y="13"/>
                    <a:pt x="6520" y="37"/>
                  </a:cubicBezTo>
                  <a:lnTo>
                    <a:pt x="106" y="3595"/>
                  </a:lnTo>
                  <a:cubicBezTo>
                    <a:pt x="58" y="3614"/>
                    <a:pt x="29" y="3653"/>
                    <a:pt x="0" y="3691"/>
                  </a:cubicBezTo>
                  <a:lnTo>
                    <a:pt x="2433" y="5037"/>
                  </a:lnTo>
                  <a:lnTo>
                    <a:pt x="6655" y="7374"/>
                  </a:lnTo>
                  <a:lnTo>
                    <a:pt x="10876" y="5037"/>
                  </a:lnTo>
                  <a:lnTo>
                    <a:pt x="13309" y="3691"/>
                  </a:lnTo>
                  <a:cubicBezTo>
                    <a:pt x="13280" y="3653"/>
                    <a:pt x="13242" y="3614"/>
                    <a:pt x="13203" y="3595"/>
                  </a:cubicBezTo>
                  <a:lnTo>
                    <a:pt x="6789" y="37"/>
                  </a:lnTo>
                  <a:cubicBezTo>
                    <a:pt x="6746" y="13"/>
                    <a:pt x="6700" y="1"/>
                    <a:pt x="6655" y="1"/>
                  </a:cubicBez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3322;p66">
              <a:extLst>
                <a:ext uri="{FF2B5EF4-FFF2-40B4-BE49-F238E27FC236}">
                  <a16:creationId xmlns:a16="http://schemas.microsoft.com/office/drawing/2014/main" id="{E0C6985B-6161-489C-9087-B2732A86D369}"/>
                </a:ext>
              </a:extLst>
            </p:cNvPr>
            <p:cNvSpPr/>
            <p:nvPr/>
          </p:nvSpPr>
          <p:spPr>
            <a:xfrm>
              <a:off x="1041407" y="4274484"/>
              <a:ext cx="173938" cy="131708"/>
            </a:xfrm>
            <a:custGeom>
              <a:avLst/>
              <a:gdLst/>
              <a:ahLst/>
              <a:cxnLst/>
              <a:rect l="l" t="t" r="r" b="b"/>
              <a:pathLst>
                <a:path w="6656" h="5040" extrusionOk="0">
                  <a:moveTo>
                    <a:pt x="1" y="1"/>
                  </a:moveTo>
                  <a:lnTo>
                    <a:pt x="1" y="2703"/>
                  </a:lnTo>
                  <a:lnTo>
                    <a:pt x="4222" y="5039"/>
                  </a:lnTo>
                  <a:lnTo>
                    <a:pt x="6655" y="3693"/>
                  </a:lnTo>
                  <a:cubicBezTo>
                    <a:pt x="6626" y="3655"/>
                    <a:pt x="6588" y="3616"/>
                    <a:pt x="6549" y="3597"/>
                  </a:cubicBezTo>
                  <a:lnTo>
                    <a:pt x="135" y="39"/>
                  </a:lnTo>
                  <a:cubicBezTo>
                    <a:pt x="97" y="20"/>
                    <a:pt x="49" y="1"/>
                    <a:pt x="1" y="1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3323;p66">
              <a:extLst>
                <a:ext uri="{FF2B5EF4-FFF2-40B4-BE49-F238E27FC236}">
                  <a16:creationId xmlns:a16="http://schemas.microsoft.com/office/drawing/2014/main" id="{994072E5-B7C6-457F-800B-3E9A9D9E113E}"/>
                </a:ext>
              </a:extLst>
            </p:cNvPr>
            <p:cNvSpPr/>
            <p:nvPr/>
          </p:nvSpPr>
          <p:spPr>
            <a:xfrm>
              <a:off x="1041407" y="4405669"/>
              <a:ext cx="112866" cy="173650"/>
            </a:xfrm>
            <a:custGeom>
              <a:avLst/>
              <a:gdLst/>
              <a:ahLst/>
              <a:cxnLst/>
              <a:rect l="l" t="t" r="r" b="b"/>
              <a:pathLst>
                <a:path w="4319" h="6645" extrusionOk="0">
                  <a:moveTo>
                    <a:pt x="4280" y="0"/>
                  </a:moveTo>
                  <a:lnTo>
                    <a:pt x="1" y="2366"/>
                  </a:lnTo>
                  <a:lnTo>
                    <a:pt x="1" y="6645"/>
                  </a:lnTo>
                  <a:cubicBezTo>
                    <a:pt x="49" y="6645"/>
                    <a:pt x="97" y="6626"/>
                    <a:pt x="135" y="6606"/>
                  </a:cubicBezTo>
                  <a:lnTo>
                    <a:pt x="4165" y="4375"/>
                  </a:lnTo>
                  <a:cubicBezTo>
                    <a:pt x="4261" y="4318"/>
                    <a:pt x="4318" y="4222"/>
                    <a:pt x="4318" y="4116"/>
                  </a:cubicBezTo>
                  <a:lnTo>
                    <a:pt x="4318" y="144"/>
                  </a:lnTo>
                  <a:cubicBezTo>
                    <a:pt x="4318" y="96"/>
                    <a:pt x="4299" y="39"/>
                    <a:pt x="4280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3324;p66">
              <a:extLst>
                <a:ext uri="{FF2B5EF4-FFF2-40B4-BE49-F238E27FC236}">
                  <a16:creationId xmlns:a16="http://schemas.microsoft.com/office/drawing/2014/main" id="{E7E6F289-28FD-48B8-9D47-782BD0767D7E}"/>
                </a:ext>
              </a:extLst>
            </p:cNvPr>
            <p:cNvSpPr/>
            <p:nvPr/>
          </p:nvSpPr>
          <p:spPr>
            <a:xfrm>
              <a:off x="928593" y="4405669"/>
              <a:ext cx="112840" cy="173415"/>
            </a:xfrm>
            <a:custGeom>
              <a:avLst/>
              <a:gdLst/>
              <a:ahLst/>
              <a:cxnLst/>
              <a:rect l="l" t="t" r="r" b="b"/>
              <a:pathLst>
                <a:path w="4318" h="6636" extrusionOk="0">
                  <a:moveTo>
                    <a:pt x="39" y="0"/>
                  </a:moveTo>
                  <a:cubicBezTo>
                    <a:pt x="10" y="39"/>
                    <a:pt x="0" y="96"/>
                    <a:pt x="0" y="144"/>
                  </a:cubicBezTo>
                  <a:lnTo>
                    <a:pt x="0" y="4116"/>
                  </a:lnTo>
                  <a:cubicBezTo>
                    <a:pt x="0" y="4222"/>
                    <a:pt x="58" y="4318"/>
                    <a:pt x="154" y="4375"/>
                  </a:cubicBezTo>
                  <a:lnTo>
                    <a:pt x="4183" y="6606"/>
                  </a:lnTo>
                  <a:cubicBezTo>
                    <a:pt x="4222" y="6626"/>
                    <a:pt x="4270" y="6635"/>
                    <a:pt x="4318" y="6635"/>
                  </a:cubicBezTo>
                  <a:lnTo>
                    <a:pt x="4318" y="236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3325;p66">
              <a:extLst>
                <a:ext uri="{FF2B5EF4-FFF2-40B4-BE49-F238E27FC236}">
                  <a16:creationId xmlns:a16="http://schemas.microsoft.com/office/drawing/2014/main" id="{CDEF390D-63F0-47E2-B291-5EB79A13DD68}"/>
                </a:ext>
              </a:extLst>
            </p:cNvPr>
            <p:cNvSpPr/>
            <p:nvPr/>
          </p:nvSpPr>
          <p:spPr>
            <a:xfrm>
              <a:off x="929848" y="4343657"/>
              <a:ext cx="223407" cy="123842"/>
            </a:xfrm>
            <a:custGeom>
              <a:avLst/>
              <a:gdLst/>
              <a:ahLst/>
              <a:cxnLst/>
              <a:rect l="l" t="t" r="r" b="b"/>
              <a:pathLst>
                <a:path w="8549" h="4739" extrusionOk="0">
                  <a:moveTo>
                    <a:pt x="4266" y="0"/>
                  </a:moveTo>
                  <a:cubicBezTo>
                    <a:pt x="4219" y="0"/>
                    <a:pt x="4174" y="12"/>
                    <a:pt x="4135" y="36"/>
                  </a:cubicBezTo>
                  <a:lnTo>
                    <a:pt x="106" y="2267"/>
                  </a:lnTo>
                  <a:cubicBezTo>
                    <a:pt x="58" y="2287"/>
                    <a:pt x="19" y="2325"/>
                    <a:pt x="0" y="2373"/>
                  </a:cubicBezTo>
                  <a:lnTo>
                    <a:pt x="4270" y="4739"/>
                  </a:lnTo>
                  <a:lnTo>
                    <a:pt x="8549" y="2373"/>
                  </a:lnTo>
                  <a:cubicBezTo>
                    <a:pt x="8520" y="2325"/>
                    <a:pt x="8482" y="2287"/>
                    <a:pt x="8434" y="2267"/>
                  </a:cubicBezTo>
                  <a:lnTo>
                    <a:pt x="7260" y="1613"/>
                  </a:lnTo>
                  <a:lnTo>
                    <a:pt x="4404" y="36"/>
                  </a:lnTo>
                  <a:cubicBezTo>
                    <a:pt x="4361" y="12"/>
                    <a:pt x="4313" y="0"/>
                    <a:pt x="4266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3326;p66">
              <a:extLst>
                <a:ext uri="{FF2B5EF4-FFF2-40B4-BE49-F238E27FC236}">
                  <a16:creationId xmlns:a16="http://schemas.microsoft.com/office/drawing/2014/main" id="{0068B5A9-6C3B-4163-A6C3-A22C4631500C}"/>
                </a:ext>
              </a:extLst>
            </p:cNvPr>
            <p:cNvSpPr/>
            <p:nvPr/>
          </p:nvSpPr>
          <p:spPr>
            <a:xfrm>
              <a:off x="1112017" y="4497290"/>
              <a:ext cx="29896" cy="18972"/>
            </a:xfrm>
            <a:custGeom>
              <a:avLst/>
              <a:gdLst/>
              <a:ahLst/>
              <a:cxnLst/>
              <a:rect l="l" t="t" r="r" b="b"/>
              <a:pathLst>
                <a:path w="1144" h="726" extrusionOk="0">
                  <a:moveTo>
                    <a:pt x="827" y="1"/>
                  </a:moveTo>
                  <a:cubicBezTo>
                    <a:pt x="791" y="1"/>
                    <a:pt x="752" y="11"/>
                    <a:pt x="712" y="33"/>
                  </a:cubicBezTo>
                  <a:lnTo>
                    <a:pt x="203" y="32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6"/>
                    <a:pt x="414" y="696"/>
                  </a:cubicBezTo>
                  <a:lnTo>
                    <a:pt x="924" y="417"/>
                  </a:lnTo>
                  <a:cubicBezTo>
                    <a:pt x="1144" y="295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3327;p66">
              <a:extLst>
                <a:ext uri="{FF2B5EF4-FFF2-40B4-BE49-F238E27FC236}">
                  <a16:creationId xmlns:a16="http://schemas.microsoft.com/office/drawing/2014/main" id="{EC79789C-D96F-4F5F-B063-B8A3739DA023}"/>
                </a:ext>
              </a:extLst>
            </p:cNvPr>
            <p:cNvSpPr/>
            <p:nvPr/>
          </p:nvSpPr>
          <p:spPr>
            <a:xfrm>
              <a:off x="1112017" y="4481218"/>
              <a:ext cx="29896" cy="18946"/>
            </a:xfrm>
            <a:custGeom>
              <a:avLst/>
              <a:gdLst/>
              <a:ahLst/>
              <a:cxnLst/>
              <a:rect l="l" t="t" r="r" b="b"/>
              <a:pathLst>
                <a:path w="1144" h="725" extrusionOk="0">
                  <a:moveTo>
                    <a:pt x="827" y="1"/>
                  </a:moveTo>
                  <a:cubicBezTo>
                    <a:pt x="791" y="1"/>
                    <a:pt x="752" y="10"/>
                    <a:pt x="712" y="32"/>
                  </a:cubicBezTo>
                  <a:lnTo>
                    <a:pt x="203" y="31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5"/>
                    <a:pt x="414" y="696"/>
                  </a:cubicBezTo>
                  <a:lnTo>
                    <a:pt x="924" y="407"/>
                  </a:lnTo>
                  <a:cubicBezTo>
                    <a:pt x="1144" y="293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1993;p33">
            <a:extLst>
              <a:ext uri="{FF2B5EF4-FFF2-40B4-BE49-F238E27FC236}">
                <a16:creationId xmlns:a16="http://schemas.microsoft.com/office/drawing/2014/main" id="{CB9F149E-5094-47F9-99F8-58297C4C9709}"/>
              </a:ext>
            </a:extLst>
          </p:cNvPr>
          <p:cNvGrpSpPr/>
          <p:nvPr/>
        </p:nvGrpSpPr>
        <p:grpSpPr>
          <a:xfrm>
            <a:off x="870896" y="3700615"/>
            <a:ext cx="375489" cy="320977"/>
            <a:chOff x="7955057" y="4071563"/>
            <a:chExt cx="375489" cy="320977"/>
          </a:xfrm>
          <a:solidFill>
            <a:schemeClr val="accent5">
              <a:lumMod val="25000"/>
              <a:lumOff val="75000"/>
            </a:schemeClr>
          </a:solidFill>
        </p:grpSpPr>
        <p:sp>
          <p:nvSpPr>
            <p:cNvPr id="299" name="Google Shape;1994;p33">
              <a:extLst>
                <a:ext uri="{FF2B5EF4-FFF2-40B4-BE49-F238E27FC236}">
                  <a16:creationId xmlns:a16="http://schemas.microsoft.com/office/drawing/2014/main" id="{6AFCD339-33B0-4E63-8DB7-9E1E14B2D9BC}"/>
                </a:ext>
              </a:extLst>
            </p:cNvPr>
            <p:cNvSpPr/>
            <p:nvPr/>
          </p:nvSpPr>
          <p:spPr>
            <a:xfrm>
              <a:off x="7955057" y="4071563"/>
              <a:ext cx="375489" cy="109432"/>
            </a:xfrm>
            <a:custGeom>
              <a:avLst/>
              <a:gdLst/>
              <a:ahLst/>
              <a:cxnLst/>
              <a:rect l="l" t="t" r="r" b="b"/>
              <a:pathLst>
                <a:path w="10980" h="3200" extrusionOk="0">
                  <a:moveTo>
                    <a:pt x="5478" y="1"/>
                  </a:moveTo>
                  <a:cubicBezTo>
                    <a:pt x="3758" y="1"/>
                    <a:pt x="2037" y="501"/>
                    <a:pt x="549" y="1501"/>
                  </a:cubicBezTo>
                  <a:cubicBezTo>
                    <a:pt x="96" y="1811"/>
                    <a:pt x="1" y="2430"/>
                    <a:pt x="358" y="2859"/>
                  </a:cubicBezTo>
                  <a:cubicBezTo>
                    <a:pt x="554" y="3083"/>
                    <a:pt x="825" y="3200"/>
                    <a:pt x="1097" y="3200"/>
                  </a:cubicBezTo>
                  <a:cubicBezTo>
                    <a:pt x="1287" y="3200"/>
                    <a:pt x="1477" y="3143"/>
                    <a:pt x="1644" y="3025"/>
                  </a:cubicBezTo>
                  <a:cubicBezTo>
                    <a:pt x="2787" y="2263"/>
                    <a:pt x="4121" y="1858"/>
                    <a:pt x="5502" y="1858"/>
                  </a:cubicBezTo>
                  <a:cubicBezTo>
                    <a:pt x="6859" y="1858"/>
                    <a:pt x="8193" y="2263"/>
                    <a:pt x="9336" y="3025"/>
                  </a:cubicBezTo>
                  <a:cubicBezTo>
                    <a:pt x="9503" y="3143"/>
                    <a:pt x="9693" y="3200"/>
                    <a:pt x="9883" y="3200"/>
                  </a:cubicBezTo>
                  <a:cubicBezTo>
                    <a:pt x="10155" y="3200"/>
                    <a:pt x="10426" y="3083"/>
                    <a:pt x="10622" y="2859"/>
                  </a:cubicBezTo>
                  <a:cubicBezTo>
                    <a:pt x="10979" y="2430"/>
                    <a:pt x="10884" y="1787"/>
                    <a:pt x="10432" y="1501"/>
                  </a:cubicBezTo>
                  <a:lnTo>
                    <a:pt x="10408" y="1501"/>
                  </a:lnTo>
                  <a:cubicBezTo>
                    <a:pt x="8919" y="501"/>
                    <a:pt x="7199" y="1"/>
                    <a:pt x="5478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995;p33">
              <a:extLst>
                <a:ext uri="{FF2B5EF4-FFF2-40B4-BE49-F238E27FC236}">
                  <a16:creationId xmlns:a16="http://schemas.microsoft.com/office/drawing/2014/main" id="{580219A8-819C-49C7-AF50-86EDDD923629}"/>
                </a:ext>
              </a:extLst>
            </p:cNvPr>
            <p:cNvSpPr/>
            <p:nvPr/>
          </p:nvSpPr>
          <p:spPr>
            <a:xfrm>
              <a:off x="8018596" y="4157056"/>
              <a:ext cx="246803" cy="90452"/>
            </a:xfrm>
            <a:custGeom>
              <a:avLst/>
              <a:gdLst/>
              <a:ahLst/>
              <a:cxnLst/>
              <a:rect l="l" t="t" r="r" b="b"/>
              <a:pathLst>
                <a:path w="7217" h="2645" extrusionOk="0">
                  <a:moveTo>
                    <a:pt x="3508" y="0"/>
                  </a:moveTo>
                  <a:cubicBezTo>
                    <a:pt x="2429" y="0"/>
                    <a:pt x="1399" y="332"/>
                    <a:pt x="524" y="930"/>
                  </a:cubicBezTo>
                  <a:cubicBezTo>
                    <a:pt x="72" y="1240"/>
                    <a:pt x="0" y="1859"/>
                    <a:pt x="334" y="2288"/>
                  </a:cubicBezTo>
                  <a:cubicBezTo>
                    <a:pt x="507" y="2518"/>
                    <a:pt x="776" y="2644"/>
                    <a:pt x="1051" y="2644"/>
                  </a:cubicBezTo>
                  <a:cubicBezTo>
                    <a:pt x="1230" y="2644"/>
                    <a:pt x="1412" y="2591"/>
                    <a:pt x="1572" y="2478"/>
                  </a:cubicBezTo>
                  <a:cubicBezTo>
                    <a:pt x="2191" y="2085"/>
                    <a:pt x="2900" y="1889"/>
                    <a:pt x="3611" y="1889"/>
                  </a:cubicBezTo>
                  <a:cubicBezTo>
                    <a:pt x="4323" y="1889"/>
                    <a:pt x="5037" y="2085"/>
                    <a:pt x="5668" y="2478"/>
                  </a:cubicBezTo>
                  <a:cubicBezTo>
                    <a:pt x="5820" y="2582"/>
                    <a:pt x="5998" y="2634"/>
                    <a:pt x="6176" y="2634"/>
                  </a:cubicBezTo>
                  <a:cubicBezTo>
                    <a:pt x="6444" y="2634"/>
                    <a:pt x="6711" y="2517"/>
                    <a:pt x="6883" y="2288"/>
                  </a:cubicBezTo>
                  <a:cubicBezTo>
                    <a:pt x="7216" y="1859"/>
                    <a:pt x="7121" y="1240"/>
                    <a:pt x="6692" y="930"/>
                  </a:cubicBezTo>
                  <a:lnTo>
                    <a:pt x="6668" y="930"/>
                  </a:lnTo>
                  <a:cubicBezTo>
                    <a:pt x="5794" y="332"/>
                    <a:pt x="4763" y="0"/>
                    <a:pt x="3728" y="0"/>
                  </a:cubicBezTo>
                  <a:cubicBezTo>
                    <a:pt x="3692" y="0"/>
                    <a:pt x="3656" y="1"/>
                    <a:pt x="3620" y="1"/>
                  </a:cubicBezTo>
                  <a:cubicBezTo>
                    <a:pt x="3583" y="1"/>
                    <a:pt x="3545" y="0"/>
                    <a:pt x="3508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996;p33">
              <a:extLst>
                <a:ext uri="{FF2B5EF4-FFF2-40B4-BE49-F238E27FC236}">
                  <a16:creationId xmlns:a16="http://schemas.microsoft.com/office/drawing/2014/main" id="{C1C5C4B1-142A-4DD3-8BFD-480C9CFEBD08}"/>
                </a:ext>
              </a:extLst>
            </p:cNvPr>
            <p:cNvSpPr/>
            <p:nvPr/>
          </p:nvSpPr>
          <p:spPr>
            <a:xfrm>
              <a:off x="8058847" y="4242379"/>
              <a:ext cx="156043" cy="72601"/>
            </a:xfrm>
            <a:custGeom>
              <a:avLst/>
              <a:gdLst/>
              <a:ahLst/>
              <a:cxnLst/>
              <a:rect l="l" t="t" r="r" b="b"/>
              <a:pathLst>
                <a:path w="4563" h="2123" extrusionOk="0">
                  <a:moveTo>
                    <a:pt x="2416" y="1"/>
                  </a:moveTo>
                  <a:cubicBezTo>
                    <a:pt x="1907" y="1"/>
                    <a:pt x="1395" y="114"/>
                    <a:pt x="919" y="340"/>
                  </a:cubicBezTo>
                  <a:cubicBezTo>
                    <a:pt x="0" y="842"/>
                    <a:pt x="473" y="2112"/>
                    <a:pt x="1342" y="2112"/>
                  </a:cubicBezTo>
                  <a:cubicBezTo>
                    <a:pt x="1464" y="2112"/>
                    <a:pt x="1594" y="2087"/>
                    <a:pt x="1729" y="2031"/>
                  </a:cubicBezTo>
                  <a:cubicBezTo>
                    <a:pt x="1943" y="1924"/>
                    <a:pt x="2175" y="1870"/>
                    <a:pt x="2407" y="1870"/>
                  </a:cubicBezTo>
                  <a:cubicBezTo>
                    <a:pt x="2640" y="1870"/>
                    <a:pt x="2872" y="1924"/>
                    <a:pt x="3086" y="2031"/>
                  </a:cubicBezTo>
                  <a:cubicBezTo>
                    <a:pt x="3209" y="2093"/>
                    <a:pt x="3340" y="2122"/>
                    <a:pt x="3470" y="2122"/>
                  </a:cubicBezTo>
                  <a:cubicBezTo>
                    <a:pt x="3740" y="2122"/>
                    <a:pt x="4004" y="1995"/>
                    <a:pt x="4182" y="1769"/>
                  </a:cubicBezTo>
                  <a:cubicBezTo>
                    <a:pt x="4563" y="1317"/>
                    <a:pt x="4420" y="602"/>
                    <a:pt x="3896" y="340"/>
                  </a:cubicBezTo>
                  <a:cubicBezTo>
                    <a:pt x="3431" y="114"/>
                    <a:pt x="2925" y="1"/>
                    <a:pt x="2416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997;p33">
              <a:extLst>
                <a:ext uri="{FF2B5EF4-FFF2-40B4-BE49-F238E27FC236}">
                  <a16:creationId xmlns:a16="http://schemas.microsoft.com/office/drawing/2014/main" id="{E7D1610B-A2C0-420C-A0E8-5D4A430B9FAD}"/>
                </a:ext>
              </a:extLst>
            </p:cNvPr>
            <p:cNvSpPr/>
            <p:nvPr/>
          </p:nvSpPr>
          <p:spPr>
            <a:xfrm>
              <a:off x="8097558" y="4328044"/>
              <a:ext cx="84776" cy="64496"/>
            </a:xfrm>
            <a:custGeom>
              <a:avLst/>
              <a:gdLst/>
              <a:ahLst/>
              <a:cxnLst/>
              <a:rect l="l" t="t" r="r" b="b"/>
              <a:pathLst>
                <a:path w="2479" h="1886" extrusionOk="0">
                  <a:moveTo>
                    <a:pt x="1243" y="1"/>
                  </a:moveTo>
                  <a:cubicBezTo>
                    <a:pt x="0" y="1"/>
                    <a:pt x="0" y="1886"/>
                    <a:pt x="1243" y="1886"/>
                  </a:cubicBezTo>
                  <a:cubicBezTo>
                    <a:pt x="1265" y="1886"/>
                    <a:pt x="1288" y="1885"/>
                    <a:pt x="1311" y="1884"/>
                  </a:cubicBezTo>
                  <a:cubicBezTo>
                    <a:pt x="2478" y="1812"/>
                    <a:pt x="2478" y="74"/>
                    <a:pt x="1311" y="2"/>
                  </a:cubicBezTo>
                  <a:cubicBezTo>
                    <a:pt x="1288" y="1"/>
                    <a:pt x="1265" y="1"/>
                    <a:pt x="1243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7090;p63">
            <a:extLst>
              <a:ext uri="{FF2B5EF4-FFF2-40B4-BE49-F238E27FC236}">
                <a16:creationId xmlns:a16="http://schemas.microsoft.com/office/drawing/2014/main" id="{D10E655C-D2D1-482D-9F66-9383E4858CC4}"/>
              </a:ext>
            </a:extLst>
          </p:cNvPr>
          <p:cNvGrpSpPr/>
          <p:nvPr/>
        </p:nvGrpSpPr>
        <p:grpSpPr>
          <a:xfrm>
            <a:off x="868101" y="4407499"/>
            <a:ext cx="358390" cy="362320"/>
            <a:chOff x="6204958" y="3355575"/>
            <a:chExt cx="358390" cy="362320"/>
          </a:xfrm>
        </p:grpSpPr>
        <p:sp>
          <p:nvSpPr>
            <p:cNvPr id="304" name="Google Shape;7091;p63">
              <a:extLst>
                <a:ext uri="{FF2B5EF4-FFF2-40B4-BE49-F238E27FC236}">
                  <a16:creationId xmlns:a16="http://schemas.microsoft.com/office/drawing/2014/main" id="{822F2747-5932-4B44-BB00-65A24D3325AC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7092;p63">
              <a:extLst>
                <a:ext uri="{FF2B5EF4-FFF2-40B4-BE49-F238E27FC236}">
                  <a16:creationId xmlns:a16="http://schemas.microsoft.com/office/drawing/2014/main" id="{7AAA1B9E-D5E7-44F6-AD99-B8B4D2E9E779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7093;p63">
              <a:extLst>
                <a:ext uri="{FF2B5EF4-FFF2-40B4-BE49-F238E27FC236}">
                  <a16:creationId xmlns:a16="http://schemas.microsoft.com/office/drawing/2014/main" id="{24E571C8-B001-4971-A2F9-C6F97437B088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094;p63">
              <a:extLst>
                <a:ext uri="{FF2B5EF4-FFF2-40B4-BE49-F238E27FC236}">
                  <a16:creationId xmlns:a16="http://schemas.microsoft.com/office/drawing/2014/main" id="{6F81EED0-89CC-4709-A176-C7976C30E185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7095;p63">
              <a:extLst>
                <a:ext uri="{FF2B5EF4-FFF2-40B4-BE49-F238E27FC236}">
                  <a16:creationId xmlns:a16="http://schemas.microsoft.com/office/drawing/2014/main" id="{BBDB873A-E209-4184-BB50-4150FB1EF4BD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7096;p63">
              <a:extLst>
                <a:ext uri="{FF2B5EF4-FFF2-40B4-BE49-F238E27FC236}">
                  <a16:creationId xmlns:a16="http://schemas.microsoft.com/office/drawing/2014/main" id="{35F9FEFC-E7B4-437E-A07C-71588829DFAD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7097;p63">
              <a:extLst>
                <a:ext uri="{FF2B5EF4-FFF2-40B4-BE49-F238E27FC236}">
                  <a16:creationId xmlns:a16="http://schemas.microsoft.com/office/drawing/2014/main" id="{1589B187-92FE-4F6A-8FA5-A669A232CD53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7098;p63">
              <a:extLst>
                <a:ext uri="{FF2B5EF4-FFF2-40B4-BE49-F238E27FC236}">
                  <a16:creationId xmlns:a16="http://schemas.microsoft.com/office/drawing/2014/main" id="{72546F01-8146-4EE3-A847-B04BC7A3F3E7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7099;p63">
              <a:extLst>
                <a:ext uri="{FF2B5EF4-FFF2-40B4-BE49-F238E27FC236}">
                  <a16:creationId xmlns:a16="http://schemas.microsoft.com/office/drawing/2014/main" id="{D31FEB37-A3D8-488B-AAA0-96065F1DDC6F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7100;p63">
              <a:extLst>
                <a:ext uri="{FF2B5EF4-FFF2-40B4-BE49-F238E27FC236}">
                  <a16:creationId xmlns:a16="http://schemas.microsoft.com/office/drawing/2014/main" id="{BF4DE4A4-11B5-4B35-A764-A78F4693EC64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7101;p63">
              <a:extLst>
                <a:ext uri="{FF2B5EF4-FFF2-40B4-BE49-F238E27FC236}">
                  <a16:creationId xmlns:a16="http://schemas.microsoft.com/office/drawing/2014/main" id="{5A88A652-11B5-4990-948C-753F0FE63642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7102;p63">
              <a:extLst>
                <a:ext uri="{FF2B5EF4-FFF2-40B4-BE49-F238E27FC236}">
                  <a16:creationId xmlns:a16="http://schemas.microsoft.com/office/drawing/2014/main" id="{675CF430-A33C-4001-94B0-7E8D7FB3EC72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7103;p63">
              <a:extLst>
                <a:ext uri="{FF2B5EF4-FFF2-40B4-BE49-F238E27FC236}">
                  <a16:creationId xmlns:a16="http://schemas.microsoft.com/office/drawing/2014/main" id="{494C4A70-ED6B-4452-A13C-5EC60C5215F6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7104;p63">
              <a:extLst>
                <a:ext uri="{FF2B5EF4-FFF2-40B4-BE49-F238E27FC236}">
                  <a16:creationId xmlns:a16="http://schemas.microsoft.com/office/drawing/2014/main" id="{438EC780-D43E-426A-87DD-C33ACD842380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7105;p63">
              <a:extLst>
                <a:ext uri="{FF2B5EF4-FFF2-40B4-BE49-F238E27FC236}">
                  <a16:creationId xmlns:a16="http://schemas.microsoft.com/office/drawing/2014/main" id="{7B71F1CF-969F-4564-9B59-383605137FE2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7106;p63">
              <a:extLst>
                <a:ext uri="{FF2B5EF4-FFF2-40B4-BE49-F238E27FC236}">
                  <a16:creationId xmlns:a16="http://schemas.microsoft.com/office/drawing/2014/main" id="{F25AB92A-B563-4F0C-B116-9BEC859398CC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15496;p68">
            <a:extLst>
              <a:ext uri="{FF2B5EF4-FFF2-40B4-BE49-F238E27FC236}">
                <a16:creationId xmlns:a16="http://schemas.microsoft.com/office/drawing/2014/main" id="{AFBA237F-9D27-495D-9407-FAFD89FC6CBE}"/>
              </a:ext>
            </a:extLst>
          </p:cNvPr>
          <p:cNvGrpSpPr/>
          <p:nvPr/>
        </p:nvGrpSpPr>
        <p:grpSpPr>
          <a:xfrm>
            <a:off x="802747" y="2138989"/>
            <a:ext cx="499920" cy="300136"/>
            <a:chOff x="6988887" y="1538854"/>
            <a:chExt cx="499920" cy="300136"/>
          </a:xfrm>
        </p:grpSpPr>
        <p:sp>
          <p:nvSpPr>
            <p:cNvPr id="321" name="Google Shape;15497;p68">
              <a:extLst>
                <a:ext uri="{FF2B5EF4-FFF2-40B4-BE49-F238E27FC236}">
                  <a16:creationId xmlns:a16="http://schemas.microsoft.com/office/drawing/2014/main" id="{E4D83BEF-FCF3-43DF-896B-15A20F7DE0CC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5498;p68">
              <a:extLst>
                <a:ext uri="{FF2B5EF4-FFF2-40B4-BE49-F238E27FC236}">
                  <a16:creationId xmlns:a16="http://schemas.microsoft.com/office/drawing/2014/main" id="{BFE2C767-E7F9-4B20-AA9F-66F5CF87F376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5499;p68">
              <a:extLst>
                <a:ext uri="{FF2B5EF4-FFF2-40B4-BE49-F238E27FC236}">
                  <a16:creationId xmlns:a16="http://schemas.microsoft.com/office/drawing/2014/main" id="{EEAA3B98-FC60-4D48-937A-C9DB9654B4C2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5500;p68">
              <a:extLst>
                <a:ext uri="{FF2B5EF4-FFF2-40B4-BE49-F238E27FC236}">
                  <a16:creationId xmlns:a16="http://schemas.microsoft.com/office/drawing/2014/main" id="{69FD74D8-E09A-4DAE-8DF7-687930192859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5501;p68">
              <a:extLst>
                <a:ext uri="{FF2B5EF4-FFF2-40B4-BE49-F238E27FC236}">
                  <a16:creationId xmlns:a16="http://schemas.microsoft.com/office/drawing/2014/main" id="{CE5E824D-9E95-45A2-8478-D188C371DE6E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5502;p68">
              <a:extLst>
                <a:ext uri="{FF2B5EF4-FFF2-40B4-BE49-F238E27FC236}">
                  <a16:creationId xmlns:a16="http://schemas.microsoft.com/office/drawing/2014/main" id="{B1C9E946-2054-47A4-9BAB-843D634A50EB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5503;p68">
              <a:extLst>
                <a:ext uri="{FF2B5EF4-FFF2-40B4-BE49-F238E27FC236}">
                  <a16:creationId xmlns:a16="http://schemas.microsoft.com/office/drawing/2014/main" id="{E80AF53A-A6EC-44BC-A23E-7209139E6E1C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5504;p68">
              <a:extLst>
                <a:ext uri="{FF2B5EF4-FFF2-40B4-BE49-F238E27FC236}">
                  <a16:creationId xmlns:a16="http://schemas.microsoft.com/office/drawing/2014/main" id="{4EB48361-9D5E-4E47-A139-A542DEFF3667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5505;p68">
              <a:extLst>
                <a:ext uri="{FF2B5EF4-FFF2-40B4-BE49-F238E27FC236}">
                  <a16:creationId xmlns:a16="http://schemas.microsoft.com/office/drawing/2014/main" id="{0FC3BCAD-24F9-4860-9322-F1C68654B5D3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5506;p68">
              <a:extLst>
                <a:ext uri="{FF2B5EF4-FFF2-40B4-BE49-F238E27FC236}">
                  <a16:creationId xmlns:a16="http://schemas.microsoft.com/office/drawing/2014/main" id="{6A68FBEA-FAE1-44FA-802B-0F51C8989F52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5507;p68">
              <a:extLst>
                <a:ext uri="{FF2B5EF4-FFF2-40B4-BE49-F238E27FC236}">
                  <a16:creationId xmlns:a16="http://schemas.microsoft.com/office/drawing/2014/main" id="{526904C8-DD33-4E08-86B6-ECB1700805F9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5508;p68">
              <a:extLst>
                <a:ext uri="{FF2B5EF4-FFF2-40B4-BE49-F238E27FC236}">
                  <a16:creationId xmlns:a16="http://schemas.microsoft.com/office/drawing/2014/main" id="{232AEBF9-DCDA-42A8-AF42-FA6E4179A492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5509;p68">
              <a:extLst>
                <a:ext uri="{FF2B5EF4-FFF2-40B4-BE49-F238E27FC236}">
                  <a16:creationId xmlns:a16="http://schemas.microsoft.com/office/drawing/2014/main" id="{59251601-39E2-48D4-AA32-4140BCBA678C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99AB16C4-0F5E-41BD-B32E-B689F3CA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11" y="3171926"/>
            <a:ext cx="440754" cy="4407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783E71523FAB4098F8A5B88B4035B3" ma:contentTypeVersion="11" ma:contentTypeDescription="Criar um novo documento." ma:contentTypeScope="" ma:versionID="bdb2289d759d1c414702adc579947fea">
  <xsd:schema xmlns:xsd="http://www.w3.org/2001/XMLSchema" xmlns:xs="http://www.w3.org/2001/XMLSchema" xmlns:p="http://schemas.microsoft.com/office/2006/metadata/properties" xmlns:ns3="9bea8463-73cd-4ade-bffd-0145f58f1e49" xmlns:ns4="e6873337-5a01-42ff-96be-ea83e405735b" targetNamespace="http://schemas.microsoft.com/office/2006/metadata/properties" ma:root="true" ma:fieldsID="9df46100bd8b0cf5713a04b6a64a3cd6" ns3:_="" ns4:_="">
    <xsd:import namespace="9bea8463-73cd-4ade-bffd-0145f58f1e49"/>
    <xsd:import namespace="e6873337-5a01-42ff-96be-ea83e40573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a8463-73cd-4ade-bffd-0145f58f1e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73337-5a01-42ff-96be-ea83e405735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8437F1-DA17-4973-A18B-98B66E4A7E90}">
  <ds:schemaRefs>
    <ds:schemaRef ds:uri="9bea8463-73cd-4ade-bffd-0145f58f1e49"/>
    <ds:schemaRef ds:uri="e6873337-5a01-42ff-96be-ea83e405735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976288-A98C-40B8-AF77-1BF823EFD0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714047-6561-45CF-ADDF-BAA04AC2DA27}">
  <ds:schemaRefs>
    <ds:schemaRef ds:uri="9bea8463-73cd-4ade-bffd-0145f58f1e49"/>
    <ds:schemaRef ds:uri="e6873337-5a01-42ff-96be-ea83e40573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545</Words>
  <Application>Microsoft Office PowerPoint</Application>
  <PresentationFormat>Apresentação no Ecrã (16:9)</PresentationFormat>
  <Paragraphs>128</Paragraphs>
  <Slides>22</Slides>
  <Notes>21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9" baseType="lpstr">
      <vt:lpstr>Poppins Black</vt:lpstr>
      <vt:lpstr>Palanquin Dark</vt:lpstr>
      <vt:lpstr>Fira Sans Extra Condensed</vt:lpstr>
      <vt:lpstr>Poppins</vt:lpstr>
      <vt:lpstr>Arial</vt:lpstr>
      <vt:lpstr>Roboto</vt:lpstr>
      <vt:lpstr>Robotic Workshop by Slidesgo</vt:lpstr>
      <vt:lpstr>Indústria 4.0</vt:lpstr>
      <vt:lpstr>Índice</vt:lpstr>
      <vt:lpstr>Contextualização</vt:lpstr>
      <vt:lpstr>Revolução Industrial</vt:lpstr>
      <vt:lpstr>Definição</vt:lpstr>
      <vt:lpstr>Caracterização</vt:lpstr>
      <vt:lpstr>Princípios</vt:lpstr>
      <vt:lpstr>Pilares Tecnológicos</vt:lpstr>
      <vt:lpstr>Tecnologias</vt:lpstr>
      <vt:lpstr>Adaptação das Empresas</vt:lpstr>
      <vt:lpstr>Sistemas a implementar</vt:lpstr>
      <vt:lpstr>Fases da Implementação</vt:lpstr>
      <vt:lpstr>Impactos da Indústria 4.0</vt:lpstr>
      <vt:lpstr>Vantagens</vt:lpstr>
      <vt:lpstr>Desvantagens</vt:lpstr>
      <vt:lpstr>Casos Práticos e Aplicações</vt:lpstr>
      <vt:lpstr>Inteligência Artificial para separação de material</vt:lpstr>
      <vt:lpstr>Conclusões</vt:lpstr>
      <vt:lpstr>Revolução Industrial 5.0 </vt:lpstr>
      <vt:lpstr>Conclusão</vt:lpstr>
      <vt:lpstr>Indústria 4.0</vt:lpstr>
      <vt:lpstr>LIXO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Indústria 4.0</dc:title>
  <dc:creator>Raquel Costa</dc:creator>
  <cp:lastModifiedBy>Ana Filipa Pereira</cp:lastModifiedBy>
  <cp:revision>5</cp:revision>
  <dcterms:modified xsi:type="dcterms:W3CDTF">2022-04-05T09:39:50Z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0x010100A6783E71523FAB4098F8A5B88B4035B3</vt:lpwstr>
  </property>
</Properties>
</file>